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1"/>
  </p:sldMasterIdLst>
  <p:notesMasterIdLst>
    <p:notesMasterId r:id="rId23"/>
  </p:notesMasterIdLst>
  <p:handoutMasterIdLst>
    <p:handoutMasterId r:id="rId24"/>
  </p:handoutMasterIdLst>
  <p:sldIdLst>
    <p:sldId id="12038" r:id="rId12"/>
    <p:sldId id="12116" r:id="rId13"/>
    <p:sldId id="12134" r:id="rId14"/>
    <p:sldId id="2126988273" r:id="rId15"/>
    <p:sldId id="2126988267" r:id="rId16"/>
    <p:sldId id="2126988268" r:id="rId17"/>
    <p:sldId id="2126988269" r:id="rId18"/>
    <p:sldId id="2126988271" r:id="rId19"/>
    <p:sldId id="2126988251" r:id="rId20"/>
    <p:sldId id="2126988272" r:id="rId21"/>
    <p:sldId id="12013" r:id="rId22"/>
  </p:sldIdLst>
  <p:sldSz cx="12192000" cy="6858000"/>
  <p:notesSz cx="9601200" cy="7315200"/>
  <p:custDataLst>
    <p:custData r:id="rId4"/>
    <p:custData r:id="rId5"/>
    <p:custData r:id="rId6"/>
    <p:custData r:id="rId8"/>
    <p:custData r:id="rId7"/>
    <p:custData r:id="rId9"/>
    <p:custData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0F888C-2A37-4368-BD85-29AE82423FE8}">
          <p14:sldIdLst>
            <p14:sldId id="12038"/>
          </p14:sldIdLst>
        </p14:section>
        <p14:section name="Untitled Section" id="{18C4138D-A30A-44B8-B790-D720EC2F885F}">
          <p14:sldIdLst>
            <p14:sldId id="12116"/>
            <p14:sldId id="12134"/>
            <p14:sldId id="2126988273"/>
            <p14:sldId id="2126988267"/>
            <p14:sldId id="2126988268"/>
            <p14:sldId id="2126988269"/>
            <p14:sldId id="2126988271"/>
            <p14:sldId id="2126988251"/>
            <p14:sldId id="2126988272"/>
            <p14:sldId id="12013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, Jennifer" initials="VJ" lastIdx="44" clrIdx="0">
    <p:extLst>
      <p:ext uri="{19B8F6BF-5375-455C-9EA6-DF929625EA0E}">
        <p15:presenceInfo xmlns:p15="http://schemas.microsoft.com/office/powerpoint/2012/main" userId="S::Jennifer.Vos@experian.com::056aaa41-5ae3-4b30-aa83-494203124c40" providerId="AD"/>
      </p:ext>
    </p:extLst>
  </p:cmAuthor>
  <p:cmAuthor id="2" name="Ong, Sheryl" initials="OS" lastIdx="8" clrIdx="1">
    <p:extLst>
      <p:ext uri="{19B8F6BF-5375-455C-9EA6-DF929625EA0E}">
        <p15:presenceInfo xmlns:p15="http://schemas.microsoft.com/office/powerpoint/2012/main" userId="S::sheryl.ong@experian.com::a639ff72-7f8f-40fe-bbc9-59eef055ae94" providerId="AD"/>
      </p:ext>
    </p:extLst>
  </p:cmAuthor>
  <p:cmAuthor id="3" name="Dougan, Wendy" initials="DW" lastIdx="7" clrIdx="2">
    <p:extLst>
      <p:ext uri="{19B8F6BF-5375-455C-9EA6-DF929625EA0E}">
        <p15:presenceInfo xmlns:p15="http://schemas.microsoft.com/office/powerpoint/2012/main" userId="S::wendy.dougan@experian.com::a0d98108-e9c8-41b9-bb25-4588867cea31" providerId="AD"/>
      </p:ext>
    </p:extLst>
  </p:cmAuthor>
  <p:cmAuthor id="4" name="Bander, Jim" initials="Jim" lastIdx="3" clrIdx="3">
    <p:extLst>
      <p:ext uri="{19B8F6BF-5375-455C-9EA6-DF929625EA0E}">
        <p15:presenceInfo xmlns:p15="http://schemas.microsoft.com/office/powerpoint/2012/main" userId="Bander, Jim" providerId="None"/>
      </p:ext>
    </p:extLst>
  </p:cmAuthor>
  <p:cmAuthor id="5" name="Hani" initials="H" lastIdx="1" clrIdx="4">
    <p:extLst>
      <p:ext uri="{19B8F6BF-5375-455C-9EA6-DF929625EA0E}">
        <p15:presenceInfo xmlns:p15="http://schemas.microsoft.com/office/powerpoint/2012/main" userId="51484090167f86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1A6"/>
    <a:srgbClr val="9EA0A1"/>
    <a:srgbClr val="1D4F91"/>
    <a:srgbClr val="E63888"/>
    <a:srgbClr val="FEFFFF"/>
    <a:srgbClr val="818487"/>
    <a:srgbClr val="000000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 autoAdjust="0"/>
    <p:restoredTop sz="94830"/>
  </p:normalViewPr>
  <p:slideViewPr>
    <p:cSldViewPr snapToGrid="0" snapToObjects="1">
      <p:cViewPr varScale="1">
        <p:scale>
          <a:sx n="63" d="100"/>
          <a:sy n="63" d="100"/>
        </p:scale>
        <p:origin x="960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i" userId="51484090167f86aa" providerId="LiveId" clId="{7DC2088A-9D68-4151-8764-DE567C6CCA33}"/>
    <pc:docChg chg="undo custSel modSld modMainMaster addSection">
      <pc:chgData name="Hani" userId="51484090167f86aa" providerId="LiveId" clId="{7DC2088A-9D68-4151-8764-DE567C6CCA33}" dt="2022-09-20T05:59:49.229" v="527"/>
      <pc:docMkLst>
        <pc:docMk/>
      </pc:docMkLst>
      <pc:sldChg chg="modSp mod">
        <pc:chgData name="Hani" userId="51484090167f86aa" providerId="LiveId" clId="{7DC2088A-9D68-4151-8764-DE567C6CCA33}" dt="2022-09-20T04:48:54.516" v="20" actId="20577"/>
        <pc:sldMkLst>
          <pc:docMk/>
          <pc:sldMk cId="369544959" sldId="12038"/>
        </pc:sldMkLst>
        <pc:spChg chg="mod">
          <ac:chgData name="Hani" userId="51484090167f86aa" providerId="LiveId" clId="{7DC2088A-9D68-4151-8764-DE567C6CCA33}" dt="2022-09-20T04:48:54.516" v="20" actId="20577"/>
          <ac:spMkLst>
            <pc:docMk/>
            <pc:sldMk cId="369544959" sldId="12038"/>
            <ac:spMk id="8" creationId="{B356C98F-C779-0842-8B01-812D683B2270}"/>
          </ac:spMkLst>
        </pc:spChg>
      </pc:sldChg>
      <pc:sldChg chg="addSp delSp modSp mod addCm delCm">
        <pc:chgData name="Hani" userId="51484090167f86aa" providerId="LiveId" clId="{7DC2088A-9D68-4151-8764-DE567C6CCA33}" dt="2022-09-20T05:45:34.696" v="523"/>
        <pc:sldMkLst>
          <pc:docMk/>
          <pc:sldMk cId="2792909190" sldId="12116"/>
        </pc:sldMkLst>
        <pc:spChg chg="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2" creationId="{06EB8BCE-8A1D-9B4E-A10E-8F3AA5A33667}"/>
          </ac:spMkLst>
        </pc:spChg>
        <pc:spChg chg="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3" creationId="{D649D3DC-EC22-B74C-8F62-47B524AF40E9}"/>
          </ac:spMkLst>
        </pc:spChg>
        <pc:spChg chg="add del 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4" creationId="{DD88328A-C313-1E47-AB34-5C65230F0A31}"/>
          </ac:spMkLst>
        </pc:spChg>
        <pc:spChg chg="add del 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10" creationId="{7F7CD822-F48F-3CA3-8D02-8FBAA8367C27}"/>
          </ac:spMkLst>
        </pc:spChg>
        <pc:spChg chg="add del 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11" creationId="{A50FF705-3728-2E29-1C9C-0C13D5C60AB6}"/>
          </ac:spMkLst>
        </pc:spChg>
        <pc:spChg chg="add del mod">
          <ac:chgData name="Hani" userId="51484090167f86aa" providerId="LiveId" clId="{7DC2088A-9D68-4151-8764-DE567C6CCA33}" dt="2022-09-20T05:45:34.696" v="523"/>
          <ac:spMkLst>
            <pc:docMk/>
            <pc:sldMk cId="2792909190" sldId="12116"/>
            <ac:spMk id="12" creationId="{520E505A-B5A8-EF56-F1C3-2FB775DC8987}"/>
          </ac:spMkLst>
        </pc:spChg>
      </pc:sldChg>
      <pc:sldChg chg="addSp delSp modSp mod">
        <pc:chgData name="Hani" userId="51484090167f86aa" providerId="LiveId" clId="{7DC2088A-9D68-4151-8764-DE567C6CCA33}" dt="2022-09-20T04:52:30.846" v="59" actId="20577"/>
        <pc:sldMkLst>
          <pc:docMk/>
          <pc:sldMk cId="4233685754" sldId="12134"/>
        </pc:sldMkLst>
        <pc:spChg chg="mod">
          <ac:chgData name="Hani" userId="51484090167f86aa" providerId="LiveId" clId="{7DC2088A-9D68-4151-8764-DE567C6CCA33}" dt="2022-09-20T04:52:30.846" v="59" actId="20577"/>
          <ac:spMkLst>
            <pc:docMk/>
            <pc:sldMk cId="4233685754" sldId="12134"/>
            <ac:spMk id="2" creationId="{06EB8BCE-8A1D-9B4E-A10E-8F3AA5A33667}"/>
          </ac:spMkLst>
        </pc:spChg>
        <pc:graphicFrameChg chg="add mod">
          <ac:chgData name="Hani" userId="51484090167f86aa" providerId="LiveId" clId="{7DC2088A-9D68-4151-8764-DE567C6CCA33}" dt="2022-09-20T04:48:11.481" v="2"/>
          <ac:graphicFrameMkLst>
            <pc:docMk/>
            <pc:sldMk cId="4233685754" sldId="12134"/>
            <ac:graphicFrameMk id="3" creationId="{00000000-0008-0000-0100-000002000000}"/>
          </ac:graphicFrameMkLst>
        </pc:graphicFrameChg>
        <pc:graphicFrameChg chg="del">
          <ac:chgData name="Hani" userId="51484090167f86aa" providerId="LiveId" clId="{7DC2088A-9D68-4151-8764-DE567C6CCA33}" dt="2022-09-20T04:47:38.464" v="0" actId="478"/>
          <ac:graphicFrameMkLst>
            <pc:docMk/>
            <pc:sldMk cId="4233685754" sldId="12134"/>
            <ac:graphicFrameMk id="6" creationId="{00000000-0008-0000-0100-000002000000}"/>
          </ac:graphicFrameMkLst>
        </pc:graphicFrameChg>
      </pc:sldChg>
      <pc:sldChg chg="addSp delSp modSp mod">
        <pc:chgData name="Hani" userId="51484090167f86aa" providerId="LiveId" clId="{7DC2088A-9D68-4151-8764-DE567C6CCA33}" dt="2022-09-20T05:30:28.362" v="448" actId="20577"/>
        <pc:sldMkLst>
          <pc:docMk/>
          <pc:sldMk cId="1473003954" sldId="2126988251"/>
        </pc:sldMkLst>
        <pc:spChg chg="mod">
          <ac:chgData name="Hani" userId="51484090167f86aa" providerId="LiveId" clId="{7DC2088A-9D68-4151-8764-DE567C6CCA33}" dt="2022-09-20T05:30:28.362" v="448" actId="20577"/>
          <ac:spMkLst>
            <pc:docMk/>
            <pc:sldMk cId="1473003954" sldId="2126988251"/>
            <ac:spMk id="7" creationId="{2D4211DF-C772-9D46-AD5F-A0DEAB70C1DA}"/>
          </ac:spMkLst>
        </pc:spChg>
        <pc:spChg chg="mod">
          <ac:chgData name="Hani" userId="51484090167f86aa" providerId="LiveId" clId="{7DC2088A-9D68-4151-8764-DE567C6CCA33}" dt="2022-09-20T05:29:53.658" v="436" actId="20577"/>
          <ac:spMkLst>
            <pc:docMk/>
            <pc:sldMk cId="1473003954" sldId="2126988251"/>
            <ac:spMk id="8" creationId="{9880CCFA-876E-4A42-AE86-7D423FBAEA68}"/>
          </ac:spMkLst>
        </pc:spChg>
        <pc:spChg chg="del mod">
          <ac:chgData name="Hani" userId="51484090167f86aa" providerId="LiveId" clId="{7DC2088A-9D68-4151-8764-DE567C6CCA33}" dt="2022-09-20T05:27:04.871" v="403"/>
          <ac:spMkLst>
            <pc:docMk/>
            <pc:sldMk cId="1473003954" sldId="2126988251"/>
            <ac:spMk id="11" creationId="{2BEED6CD-EDF8-9948-8CC1-5C1DCACF6D86}"/>
          </ac:spMkLst>
        </pc:spChg>
        <pc:spChg chg="del mod">
          <ac:chgData name="Hani" userId="51484090167f86aa" providerId="LiveId" clId="{7DC2088A-9D68-4151-8764-DE567C6CCA33}" dt="2022-09-20T05:27:49.215" v="412"/>
          <ac:spMkLst>
            <pc:docMk/>
            <pc:sldMk cId="1473003954" sldId="2126988251"/>
            <ac:spMk id="12" creationId="{5BC8078D-A103-424F-96D0-35A1537A7A1F}"/>
          </ac:spMkLst>
        </pc:spChg>
        <pc:graphicFrameChg chg="add mod">
          <ac:chgData name="Hani" userId="51484090167f86aa" providerId="LiveId" clId="{7DC2088A-9D68-4151-8764-DE567C6CCA33}" dt="2022-09-20T05:28:17.974" v="419" actId="14100"/>
          <ac:graphicFrameMkLst>
            <pc:docMk/>
            <pc:sldMk cId="1473003954" sldId="2126988251"/>
            <ac:graphicFrameMk id="3" creationId="{00000000-0008-0000-0400-000004000000}"/>
          </ac:graphicFrameMkLst>
        </pc:graphicFrameChg>
        <pc:graphicFrameChg chg="add mod">
          <ac:chgData name="Hani" userId="51484090167f86aa" providerId="LiveId" clId="{7DC2088A-9D68-4151-8764-DE567C6CCA33}" dt="2022-09-20T05:29:09.713" v="428" actId="20577"/>
          <ac:graphicFrameMkLst>
            <pc:docMk/>
            <pc:sldMk cId="1473003954" sldId="2126988251"/>
            <ac:graphicFrameMk id="4" creationId="{00000000-0008-0000-0500-000004000000}"/>
          </ac:graphicFrameMkLst>
        </pc:graphicFrameChg>
        <pc:graphicFrameChg chg="del">
          <ac:chgData name="Hani" userId="51484090167f86aa" providerId="LiveId" clId="{7DC2088A-9D68-4151-8764-DE567C6CCA33}" dt="2022-09-20T05:26:26.828" v="383" actId="478"/>
          <ac:graphicFrameMkLst>
            <pc:docMk/>
            <pc:sldMk cId="1473003954" sldId="2126988251"/>
            <ac:graphicFrameMk id="14" creationId="{00000000-0008-0000-0400-000004000000}"/>
          </ac:graphicFrameMkLst>
        </pc:graphicFrameChg>
        <pc:graphicFrameChg chg="del">
          <ac:chgData name="Hani" userId="51484090167f86aa" providerId="LiveId" clId="{7DC2088A-9D68-4151-8764-DE567C6CCA33}" dt="2022-09-20T05:27:04.871" v="401" actId="478"/>
          <ac:graphicFrameMkLst>
            <pc:docMk/>
            <pc:sldMk cId="1473003954" sldId="2126988251"/>
            <ac:graphicFrameMk id="16" creationId="{00000000-0008-0000-0500-000004000000}"/>
          </ac:graphicFrameMkLst>
        </pc:graphicFrameChg>
      </pc:sldChg>
      <pc:sldChg chg="addSp delSp modSp mod">
        <pc:chgData name="Hani" userId="51484090167f86aa" providerId="LiveId" clId="{7DC2088A-9D68-4151-8764-DE567C6CCA33}" dt="2022-09-20T04:54:04.130" v="89" actId="20577"/>
        <pc:sldMkLst>
          <pc:docMk/>
          <pc:sldMk cId="634644004" sldId="2126988267"/>
        </pc:sldMkLst>
        <pc:graphicFrameChg chg="modGraphic">
          <ac:chgData name="Hani" userId="51484090167f86aa" providerId="LiveId" clId="{7DC2088A-9D68-4151-8764-DE567C6CCA33}" dt="2022-09-20T04:54:04.130" v="89" actId="20577"/>
          <ac:graphicFrameMkLst>
            <pc:docMk/>
            <pc:sldMk cId="634644004" sldId="2126988267"/>
            <ac:graphicFrameMk id="8" creationId="{E24DCBDF-B64D-6745-B1A5-A36A63DCB2C7}"/>
          </ac:graphicFrameMkLst>
        </pc:graphicFrameChg>
        <pc:graphicFrameChg chg="add mod">
          <ac:chgData name="Hani" userId="51484090167f86aa" providerId="LiveId" clId="{7DC2088A-9D68-4151-8764-DE567C6CCA33}" dt="2022-09-20T04:51:06.179" v="44" actId="1076"/>
          <ac:graphicFrameMkLst>
            <pc:docMk/>
            <pc:sldMk cId="634644004" sldId="2126988267"/>
            <ac:graphicFrameMk id="9" creationId="{00000000-0008-0000-0200-000002000000}"/>
          </ac:graphicFrameMkLst>
        </pc:graphicFrameChg>
        <pc:graphicFrameChg chg="add mod">
          <ac:chgData name="Hani" userId="51484090167f86aa" providerId="LiveId" clId="{7DC2088A-9D68-4151-8764-DE567C6CCA33}" dt="2022-09-20T04:51:36.361" v="48" actId="14100"/>
          <ac:graphicFrameMkLst>
            <pc:docMk/>
            <pc:sldMk cId="634644004" sldId="2126988267"/>
            <ac:graphicFrameMk id="10" creationId="{00000000-0008-0000-0200-000003000000}"/>
          </ac:graphicFrameMkLst>
        </pc:graphicFrameChg>
        <pc:graphicFrameChg chg="add mod">
          <ac:chgData name="Hani" userId="51484090167f86aa" providerId="LiveId" clId="{7DC2088A-9D68-4151-8764-DE567C6CCA33}" dt="2022-09-20T04:52:07.856" v="53" actId="14100"/>
          <ac:graphicFrameMkLst>
            <pc:docMk/>
            <pc:sldMk cId="634644004" sldId="2126988267"/>
            <ac:graphicFrameMk id="11" creationId="{00000000-0008-0000-0200-000004000000}"/>
          </ac:graphicFrameMkLst>
        </pc:graphicFrameChg>
        <pc:graphicFrameChg chg="del">
          <ac:chgData name="Hani" userId="51484090167f86aa" providerId="LiveId" clId="{7DC2088A-9D68-4151-8764-DE567C6CCA33}" dt="2022-09-20T04:50:24.506" v="34" actId="478"/>
          <ac:graphicFrameMkLst>
            <pc:docMk/>
            <pc:sldMk cId="634644004" sldId="2126988267"/>
            <ac:graphicFrameMk id="12" creationId="{00000000-0008-0000-0200-000002000000}"/>
          </ac:graphicFrameMkLst>
        </pc:graphicFrameChg>
        <pc:graphicFrameChg chg="del">
          <ac:chgData name="Hani" userId="51484090167f86aa" providerId="LiveId" clId="{7DC2088A-9D68-4151-8764-DE567C6CCA33}" dt="2022-09-20T04:50:58.277" v="42" actId="478"/>
          <ac:graphicFrameMkLst>
            <pc:docMk/>
            <pc:sldMk cId="634644004" sldId="2126988267"/>
            <ac:graphicFrameMk id="15" creationId="{00000000-0008-0000-0200-000003000000}"/>
          </ac:graphicFrameMkLst>
        </pc:graphicFrameChg>
        <pc:graphicFrameChg chg="del">
          <ac:chgData name="Hani" userId="51484090167f86aa" providerId="LiveId" clId="{7DC2088A-9D68-4151-8764-DE567C6CCA33}" dt="2022-09-20T04:51:46.895" v="49" actId="478"/>
          <ac:graphicFrameMkLst>
            <pc:docMk/>
            <pc:sldMk cId="634644004" sldId="2126988267"/>
            <ac:graphicFrameMk id="17" creationId="{00000000-0008-0000-0200-000004000000}"/>
          </ac:graphicFrameMkLst>
        </pc:graphicFrameChg>
      </pc:sldChg>
      <pc:sldChg chg="addSp delSp modSp mod">
        <pc:chgData name="Hani" userId="51484090167f86aa" providerId="LiveId" clId="{7DC2088A-9D68-4151-8764-DE567C6CCA33}" dt="2022-09-20T05:22:35.751" v="348"/>
        <pc:sldMkLst>
          <pc:docMk/>
          <pc:sldMk cId="1724450025" sldId="2126988268"/>
        </pc:sldMkLst>
        <pc:graphicFrameChg chg="add mod">
          <ac:chgData name="Hani" userId="51484090167f86aa" providerId="LiveId" clId="{7DC2088A-9D68-4151-8764-DE567C6CCA33}" dt="2022-09-20T05:22:35.751" v="348"/>
          <ac:graphicFrameMkLst>
            <pc:docMk/>
            <pc:sldMk cId="1724450025" sldId="2126988268"/>
            <ac:graphicFrameMk id="3" creationId="{00000000-0008-0000-0300-000002000000}"/>
          </ac:graphicFrameMkLst>
        </pc:graphicFrameChg>
        <pc:graphicFrameChg chg="add mod">
          <ac:chgData name="Hani" userId="51484090167f86aa" providerId="LiveId" clId="{7DC2088A-9D68-4151-8764-DE567C6CCA33}" dt="2022-09-20T04:56:07.829" v="101" actId="14100"/>
          <ac:graphicFrameMkLst>
            <pc:docMk/>
            <pc:sldMk cId="1724450025" sldId="2126988268"/>
            <ac:graphicFrameMk id="5" creationId="{00000000-0008-0000-0300-000003000000}"/>
          </ac:graphicFrameMkLst>
        </pc:graphicFrameChg>
        <pc:graphicFrameChg chg="add mod">
          <ac:chgData name="Hani" userId="51484090167f86aa" providerId="LiveId" clId="{7DC2088A-9D68-4151-8764-DE567C6CCA33}" dt="2022-09-20T04:57:21.069" v="115" actId="14100"/>
          <ac:graphicFrameMkLst>
            <pc:docMk/>
            <pc:sldMk cId="1724450025" sldId="2126988268"/>
            <ac:graphicFrameMk id="6" creationId="{00000000-0008-0000-0300-000004000000}"/>
          </ac:graphicFrameMkLst>
        </pc:graphicFrameChg>
        <pc:graphicFrameChg chg="add mod">
          <ac:chgData name="Hani" userId="51484090167f86aa" providerId="LiveId" clId="{7DC2088A-9D68-4151-8764-DE567C6CCA33}" dt="2022-09-20T05:03:05.144" v="186" actId="1076"/>
          <ac:graphicFrameMkLst>
            <pc:docMk/>
            <pc:sldMk cId="1724450025" sldId="2126988268"/>
            <ac:graphicFrameMk id="9" creationId="{00000000-0008-0000-0300-000005000000}"/>
          </ac:graphicFrameMkLst>
        </pc:graphicFrameChg>
        <pc:graphicFrameChg chg="del">
          <ac:chgData name="Hani" userId="51484090167f86aa" providerId="LiveId" clId="{7DC2088A-9D68-4151-8764-DE567C6CCA33}" dt="2022-09-20T04:54:54.069" v="90" actId="478"/>
          <ac:graphicFrameMkLst>
            <pc:docMk/>
            <pc:sldMk cId="1724450025" sldId="2126988268"/>
            <ac:graphicFrameMk id="35" creationId="{00000000-0008-0000-0300-000002000000}"/>
          </ac:graphicFrameMkLst>
        </pc:graphicFrameChg>
        <pc:graphicFrameChg chg="del">
          <ac:chgData name="Hani" userId="51484090167f86aa" providerId="LiveId" clId="{7DC2088A-9D68-4151-8764-DE567C6CCA33}" dt="2022-09-20T04:55:53.788" v="96" actId="478"/>
          <ac:graphicFrameMkLst>
            <pc:docMk/>
            <pc:sldMk cId="1724450025" sldId="2126988268"/>
            <ac:graphicFrameMk id="36" creationId="{00000000-0008-0000-0300-000003000000}"/>
          </ac:graphicFrameMkLst>
        </pc:graphicFrameChg>
        <pc:graphicFrameChg chg="del">
          <ac:chgData name="Hani" userId="51484090167f86aa" providerId="LiveId" clId="{7DC2088A-9D68-4151-8764-DE567C6CCA33}" dt="2022-09-20T04:56:15.365" v="102" actId="478"/>
          <ac:graphicFrameMkLst>
            <pc:docMk/>
            <pc:sldMk cId="1724450025" sldId="2126988268"/>
            <ac:graphicFrameMk id="39" creationId="{00000000-0008-0000-0300-000004000000}"/>
          </ac:graphicFrameMkLst>
        </pc:graphicFrameChg>
        <pc:graphicFrameChg chg="del">
          <ac:chgData name="Hani" userId="51484090167f86aa" providerId="LiveId" clId="{7DC2088A-9D68-4151-8764-DE567C6CCA33}" dt="2022-09-20T04:56:20.402" v="103" actId="478"/>
          <ac:graphicFrameMkLst>
            <pc:docMk/>
            <pc:sldMk cId="1724450025" sldId="2126988268"/>
            <ac:graphicFrameMk id="40" creationId="{00000000-0008-0000-0300-000005000000}"/>
          </ac:graphicFrameMkLst>
        </pc:graphicFrameChg>
        <pc:graphicFrameChg chg="mod modGraphic">
          <ac:chgData name="Hani" userId="51484090167f86aa" providerId="LiveId" clId="{7DC2088A-9D68-4151-8764-DE567C6CCA33}" dt="2022-09-20T05:00:31.909" v="164" actId="20577"/>
          <ac:graphicFrameMkLst>
            <pc:docMk/>
            <pc:sldMk cId="1724450025" sldId="2126988268"/>
            <ac:graphicFrameMk id="42" creationId="{2746DC26-2FC0-4D4E-A10F-311B4AD23909}"/>
          </ac:graphicFrameMkLst>
        </pc:graphicFrameChg>
        <pc:graphicFrameChg chg="modGraphic">
          <ac:chgData name="Hani" userId="51484090167f86aa" providerId="LiveId" clId="{7DC2088A-9D68-4151-8764-DE567C6CCA33}" dt="2022-09-20T05:03:37.543" v="211" actId="20577"/>
          <ac:graphicFrameMkLst>
            <pc:docMk/>
            <pc:sldMk cId="1724450025" sldId="2126988268"/>
            <ac:graphicFrameMk id="43" creationId="{D3A36DC1-058F-DD4A-977E-E66042EBF4C7}"/>
          </ac:graphicFrameMkLst>
        </pc:graphicFrameChg>
        <pc:graphicFrameChg chg="modGraphic">
          <ac:chgData name="Hani" userId="51484090167f86aa" providerId="LiveId" clId="{7DC2088A-9D68-4151-8764-DE567C6CCA33}" dt="2022-09-20T05:01:43.934" v="181" actId="20577"/>
          <ac:graphicFrameMkLst>
            <pc:docMk/>
            <pc:sldMk cId="1724450025" sldId="2126988268"/>
            <ac:graphicFrameMk id="44" creationId="{9AC2C48C-24E6-1D47-9A6F-07CD75A9D55A}"/>
          </ac:graphicFrameMkLst>
        </pc:graphicFrameChg>
        <pc:graphicFrameChg chg="modGraphic">
          <ac:chgData name="Hani" userId="51484090167f86aa" providerId="LiveId" clId="{7DC2088A-9D68-4151-8764-DE567C6CCA33}" dt="2022-09-20T04:59:04.059" v="141" actId="20577"/>
          <ac:graphicFrameMkLst>
            <pc:docMk/>
            <pc:sldMk cId="1724450025" sldId="2126988268"/>
            <ac:graphicFrameMk id="45" creationId="{83D5832A-14AA-3B4E-9282-ACE9344D6917}"/>
          </ac:graphicFrameMkLst>
        </pc:graphicFrameChg>
      </pc:sldChg>
      <pc:sldChg chg="addSp delSp modSp mod">
        <pc:chgData name="Hani" userId="51484090167f86aa" providerId="LiveId" clId="{7DC2088A-9D68-4151-8764-DE567C6CCA33}" dt="2022-09-20T05:22:49.742" v="350" actId="20577"/>
        <pc:sldMkLst>
          <pc:docMk/>
          <pc:sldMk cId="1911795927" sldId="2126988269"/>
        </pc:sldMkLst>
        <pc:spChg chg="mod">
          <ac:chgData name="Hani" userId="51484090167f86aa" providerId="LiveId" clId="{7DC2088A-9D68-4151-8764-DE567C6CCA33}" dt="2022-09-20T05:16:06.245" v="255" actId="20577"/>
          <ac:spMkLst>
            <pc:docMk/>
            <pc:sldMk cId="1911795927" sldId="2126988269"/>
            <ac:spMk id="7" creationId="{22980E60-8131-584C-996D-7F2CE4B367C4}"/>
          </ac:spMkLst>
        </pc:spChg>
        <pc:spChg chg="mod">
          <ac:chgData name="Hani" userId="51484090167f86aa" providerId="LiveId" clId="{7DC2088A-9D68-4151-8764-DE567C6CCA33}" dt="2022-09-20T05:17:42.943" v="287" actId="20577"/>
          <ac:spMkLst>
            <pc:docMk/>
            <pc:sldMk cId="1911795927" sldId="2126988269"/>
            <ac:spMk id="8" creationId="{3C027011-4E21-7844-A727-7A78F8AF1BED}"/>
          </ac:spMkLst>
        </pc:spChg>
        <pc:spChg chg="del mod">
          <ac:chgData name="Hani" userId="51484090167f86aa" providerId="LiveId" clId="{7DC2088A-9D68-4151-8764-DE567C6CCA33}" dt="2022-09-20T05:20:34.612" v="322"/>
          <ac:spMkLst>
            <pc:docMk/>
            <pc:sldMk cId="1911795927" sldId="2126988269"/>
            <ac:spMk id="21" creationId="{892D0956-B152-A849-9B09-04FD0B089D20}"/>
          </ac:spMkLst>
        </pc:spChg>
        <pc:spChg chg="del mod">
          <ac:chgData name="Hani" userId="51484090167f86aa" providerId="LiveId" clId="{7DC2088A-9D68-4151-8764-DE567C6CCA33}" dt="2022-09-20T05:20:34.612" v="320"/>
          <ac:spMkLst>
            <pc:docMk/>
            <pc:sldMk cId="1911795927" sldId="2126988269"/>
            <ac:spMk id="22" creationId="{5A672FD0-D315-564A-8016-8512E81EA78D}"/>
          </ac:spMkLst>
        </pc:spChg>
        <pc:graphicFrameChg chg="add mod">
          <ac:chgData name="Hani" userId="51484090167f86aa" providerId="LiveId" clId="{7DC2088A-9D68-4151-8764-DE567C6CCA33}" dt="2022-09-20T05:22:42.976" v="349" actId="20577"/>
          <ac:graphicFrameMkLst>
            <pc:docMk/>
            <pc:sldMk cId="1911795927" sldId="2126988269"/>
            <ac:graphicFrameMk id="3" creationId="{00000000-0008-0000-0500-000003000000}"/>
          </ac:graphicFrameMkLst>
        </pc:graphicFrameChg>
        <pc:graphicFrameChg chg="add mod">
          <ac:chgData name="Hani" userId="51484090167f86aa" providerId="LiveId" clId="{7DC2088A-9D68-4151-8764-DE567C6CCA33}" dt="2022-09-20T05:22:49.742" v="350" actId="20577"/>
          <ac:graphicFrameMkLst>
            <pc:docMk/>
            <pc:sldMk cId="1911795927" sldId="2126988269"/>
            <ac:graphicFrameMk id="4" creationId="{00000000-0008-0000-0500-000005000000}"/>
          </ac:graphicFrameMkLst>
        </pc:graphicFrameChg>
        <pc:graphicFrameChg chg="del">
          <ac:chgData name="Hani" userId="51484090167f86aa" providerId="LiveId" clId="{7DC2088A-9D68-4151-8764-DE567C6CCA33}" dt="2022-09-20T05:05:15.935" v="212" actId="478"/>
          <ac:graphicFrameMkLst>
            <pc:docMk/>
            <pc:sldMk cId="1911795927" sldId="2126988269"/>
            <ac:graphicFrameMk id="23" creationId="{00000000-0008-0000-0500-000003000000}"/>
          </ac:graphicFrameMkLst>
        </pc:graphicFrameChg>
        <pc:graphicFrameChg chg="del">
          <ac:chgData name="Hani" userId="51484090167f86aa" providerId="LiveId" clId="{7DC2088A-9D68-4151-8764-DE567C6CCA33}" dt="2022-09-20T05:06:23.665" v="226" actId="478"/>
          <ac:graphicFrameMkLst>
            <pc:docMk/>
            <pc:sldMk cId="1911795927" sldId="2126988269"/>
            <ac:graphicFrameMk id="26" creationId="{00000000-0008-0000-0500-000005000000}"/>
          </ac:graphicFrameMkLst>
        </pc:graphicFrameChg>
      </pc:sldChg>
      <pc:sldChg chg="addSp delSp modSp mod">
        <pc:chgData name="Hani" userId="51484090167f86aa" providerId="LiveId" clId="{7DC2088A-9D68-4151-8764-DE567C6CCA33}" dt="2022-09-20T05:26:04.143" v="382" actId="20577"/>
        <pc:sldMkLst>
          <pc:docMk/>
          <pc:sldMk cId="1421644395" sldId="2126988271"/>
        </pc:sldMkLst>
        <pc:spChg chg="mod">
          <ac:chgData name="Hani" userId="51484090167f86aa" providerId="LiveId" clId="{7DC2088A-9D68-4151-8764-DE567C6CCA33}" dt="2022-09-20T05:25:22.018" v="370" actId="20577"/>
          <ac:spMkLst>
            <pc:docMk/>
            <pc:sldMk cId="1421644395" sldId="2126988271"/>
            <ac:spMk id="9" creationId="{952A1899-AFBB-4A4E-BC07-0F85DF523FC7}"/>
          </ac:spMkLst>
        </pc:spChg>
        <pc:spChg chg="mod">
          <ac:chgData name="Hani" userId="51484090167f86aa" providerId="LiveId" clId="{7DC2088A-9D68-4151-8764-DE567C6CCA33}" dt="2022-09-20T05:26:04.143" v="382" actId="20577"/>
          <ac:spMkLst>
            <pc:docMk/>
            <pc:sldMk cId="1421644395" sldId="2126988271"/>
            <ac:spMk id="10" creationId="{107D8D20-393C-9A40-AF4B-CEE3984A359B}"/>
          </ac:spMkLst>
        </pc:spChg>
        <pc:spChg chg="del mod">
          <ac:chgData name="Hani" userId="51484090167f86aa" providerId="LiveId" clId="{7DC2088A-9D68-4151-8764-DE567C6CCA33}" dt="2022-09-20T05:22:21.653" v="345"/>
          <ac:spMkLst>
            <pc:docMk/>
            <pc:sldMk cId="1421644395" sldId="2126988271"/>
            <ac:spMk id="21" creationId="{2340DA17-EDC9-9646-BA1B-A18815DEB8E0}"/>
          </ac:spMkLst>
        </pc:spChg>
        <pc:spChg chg="del">
          <ac:chgData name="Hani" userId="51484090167f86aa" providerId="LiveId" clId="{7DC2088A-9D68-4151-8764-DE567C6CCA33}" dt="2022-09-20T05:20:38.731" v="323" actId="478"/>
          <ac:spMkLst>
            <pc:docMk/>
            <pc:sldMk cId="1421644395" sldId="2126988271"/>
            <ac:spMk id="22" creationId="{C63383DD-BED6-AF40-BD13-DED65DFE51A2}"/>
          </ac:spMkLst>
        </pc:spChg>
        <pc:graphicFrameChg chg="add mod">
          <ac:chgData name="Hani" userId="51484090167f86aa" providerId="LiveId" clId="{7DC2088A-9D68-4151-8764-DE567C6CCA33}" dt="2022-09-20T05:23:08.748" v="352"/>
          <ac:graphicFrameMkLst>
            <pc:docMk/>
            <pc:sldMk cId="1421644395" sldId="2126988271"/>
            <ac:graphicFrameMk id="3" creationId="{00000000-0008-0000-0400-000003000000}"/>
          </ac:graphicFrameMkLst>
        </pc:graphicFrameChg>
        <pc:graphicFrameChg chg="add mod">
          <ac:chgData name="Hani" userId="51484090167f86aa" providerId="LiveId" clId="{7DC2088A-9D68-4151-8764-DE567C6CCA33}" dt="2022-09-20T05:20:54.009" v="343" actId="14100"/>
          <ac:graphicFrameMkLst>
            <pc:docMk/>
            <pc:sldMk cId="1421644395" sldId="2126988271"/>
            <ac:graphicFrameMk id="4" creationId="{00000000-0008-0000-0400-000005000000}"/>
          </ac:graphicFrameMkLst>
        </pc:graphicFrameChg>
        <pc:graphicFrameChg chg="del">
          <ac:chgData name="Hani" userId="51484090167f86aa" providerId="LiveId" clId="{7DC2088A-9D68-4151-8764-DE567C6CCA33}" dt="2022-09-20T05:18:02.751" v="288" actId="478"/>
          <ac:graphicFrameMkLst>
            <pc:docMk/>
            <pc:sldMk cId="1421644395" sldId="2126988271"/>
            <ac:graphicFrameMk id="27" creationId="{00000000-0008-0000-0400-000003000000}"/>
          </ac:graphicFrameMkLst>
        </pc:graphicFrameChg>
        <pc:graphicFrameChg chg="del">
          <ac:chgData name="Hani" userId="51484090167f86aa" providerId="LiveId" clId="{7DC2088A-9D68-4151-8764-DE567C6CCA33}" dt="2022-09-20T05:18:08.203" v="289" actId="478"/>
          <ac:graphicFrameMkLst>
            <pc:docMk/>
            <pc:sldMk cId="1421644395" sldId="2126988271"/>
            <ac:graphicFrameMk id="28" creationId="{00000000-0008-0000-0400-000005000000}"/>
          </ac:graphicFrameMkLst>
        </pc:graphicFrameChg>
      </pc:sldChg>
      <pc:sldChg chg="addSp delSp modSp mod">
        <pc:chgData name="Hani" userId="51484090167f86aa" providerId="LiveId" clId="{7DC2088A-9D68-4151-8764-DE567C6CCA33}" dt="2022-09-20T05:39:34.875" v="518" actId="20577"/>
        <pc:sldMkLst>
          <pc:docMk/>
          <pc:sldMk cId="3008246506" sldId="2126988272"/>
        </pc:sldMkLst>
        <pc:spChg chg="mod">
          <ac:chgData name="Hani" userId="51484090167f86aa" providerId="LiveId" clId="{7DC2088A-9D68-4151-8764-DE567C6CCA33}" dt="2022-09-20T05:37:51.250" v="494" actId="20577"/>
          <ac:spMkLst>
            <pc:docMk/>
            <pc:sldMk cId="3008246506" sldId="2126988272"/>
            <ac:spMk id="7" creationId="{2D4211DF-C772-9D46-AD5F-A0DEAB70C1DA}"/>
          </ac:spMkLst>
        </pc:spChg>
        <pc:spChg chg="mod">
          <ac:chgData name="Hani" userId="51484090167f86aa" providerId="LiveId" clId="{7DC2088A-9D68-4151-8764-DE567C6CCA33}" dt="2022-09-20T05:39:34.875" v="518" actId="20577"/>
          <ac:spMkLst>
            <pc:docMk/>
            <pc:sldMk cId="3008246506" sldId="2126988272"/>
            <ac:spMk id="8" creationId="{9880CCFA-876E-4A42-AE86-7D423FBAEA68}"/>
          </ac:spMkLst>
        </pc:spChg>
        <pc:spChg chg="del mod">
          <ac:chgData name="Hani" userId="51484090167f86aa" providerId="LiveId" clId="{7DC2088A-9D68-4151-8764-DE567C6CCA33}" dt="2022-09-20T05:35:53.005" v="468"/>
          <ac:spMkLst>
            <pc:docMk/>
            <pc:sldMk cId="3008246506" sldId="2126988272"/>
            <ac:spMk id="11" creationId="{2BEED6CD-EDF8-9948-8CC1-5C1DCACF6D86}"/>
          </ac:spMkLst>
        </pc:spChg>
        <pc:spChg chg="del mod">
          <ac:chgData name="Hani" userId="51484090167f86aa" providerId="LiveId" clId="{7DC2088A-9D68-4151-8764-DE567C6CCA33}" dt="2022-09-20T05:37:53.210" v="496"/>
          <ac:spMkLst>
            <pc:docMk/>
            <pc:sldMk cId="3008246506" sldId="2126988272"/>
            <ac:spMk id="12" creationId="{5BC8078D-A103-424F-96D0-35A1537A7A1F}"/>
          </ac:spMkLst>
        </pc:spChg>
        <pc:graphicFrameChg chg="add mod">
          <ac:chgData name="Hani" userId="51484090167f86aa" providerId="LiveId" clId="{7DC2088A-9D68-4151-8764-DE567C6CCA33}" dt="2022-09-20T05:38:44.630" v="506" actId="14100"/>
          <ac:graphicFrameMkLst>
            <pc:docMk/>
            <pc:sldMk cId="3008246506" sldId="2126988272"/>
            <ac:graphicFrameMk id="3" creationId="{00000000-0008-0000-0400-000002000000}"/>
          </ac:graphicFrameMkLst>
        </pc:graphicFrameChg>
        <pc:graphicFrameChg chg="add del mod">
          <ac:chgData name="Hani" userId="51484090167f86aa" providerId="LiveId" clId="{7DC2088A-9D68-4151-8764-DE567C6CCA33}" dt="2022-09-20T05:38:52.978" v="508" actId="14100"/>
          <ac:graphicFrameMkLst>
            <pc:docMk/>
            <pc:sldMk cId="3008246506" sldId="2126988272"/>
            <ac:graphicFrameMk id="4" creationId="{00000000-0008-0000-0500-000002000000}"/>
          </ac:graphicFrameMkLst>
        </pc:graphicFrameChg>
        <pc:graphicFrameChg chg="del">
          <ac:chgData name="Hani" userId="51484090167f86aa" providerId="LiveId" clId="{7DC2088A-9D68-4151-8764-DE567C6CCA33}" dt="2022-09-20T05:35:53.005" v="466" actId="478"/>
          <ac:graphicFrameMkLst>
            <pc:docMk/>
            <pc:sldMk cId="3008246506" sldId="2126988272"/>
            <ac:graphicFrameMk id="18" creationId="{00000000-0008-0000-0500-000002000000}"/>
          </ac:graphicFrameMkLst>
        </pc:graphicFrameChg>
      </pc:sldChg>
      <pc:sldChg chg="delSp modSp mod">
        <pc:chgData name="Hani" userId="51484090167f86aa" providerId="LiveId" clId="{7DC2088A-9D68-4151-8764-DE567C6CCA33}" dt="2022-09-20T04:49:49.840" v="33"/>
        <pc:sldMkLst>
          <pc:docMk/>
          <pc:sldMk cId="2988722415" sldId="2126988273"/>
        </pc:sldMkLst>
        <pc:spChg chg="del mod">
          <ac:chgData name="Hani" userId="51484090167f86aa" providerId="LiveId" clId="{7DC2088A-9D68-4151-8764-DE567C6CCA33}" dt="2022-09-20T04:49:49.840" v="31"/>
          <ac:spMkLst>
            <pc:docMk/>
            <pc:sldMk cId="2988722415" sldId="2126988273"/>
            <ac:spMk id="8" creationId="{E837E507-3AE4-4AA4-BD79-8E8333F07D1C}"/>
          </ac:spMkLst>
        </pc:spChg>
        <pc:spChg chg="del mod">
          <ac:chgData name="Hani" userId="51484090167f86aa" providerId="LiveId" clId="{7DC2088A-9D68-4151-8764-DE567C6CCA33}" dt="2022-09-20T04:49:49.840" v="33"/>
          <ac:spMkLst>
            <pc:docMk/>
            <pc:sldMk cId="2988722415" sldId="2126988273"/>
            <ac:spMk id="14" creationId="{03F0611B-893B-468C-934A-5998745C04BE}"/>
          </ac:spMkLst>
        </pc:spChg>
        <pc:spChg chg="del">
          <ac:chgData name="Hani" userId="51484090167f86aa" providerId="LiveId" clId="{7DC2088A-9D68-4151-8764-DE567C6CCA33}" dt="2022-09-20T04:49:37.912" v="23" actId="478"/>
          <ac:spMkLst>
            <pc:docMk/>
            <pc:sldMk cId="2988722415" sldId="2126988273"/>
            <ac:spMk id="17" creationId="{96D0658B-BB73-4CB2-B6A8-3A123EAFF6EA}"/>
          </ac:spMkLst>
        </pc:spChg>
        <pc:graphicFrameChg chg="del">
          <ac:chgData name="Hani" userId="51484090167f86aa" providerId="LiveId" clId="{7DC2088A-9D68-4151-8764-DE567C6CCA33}" dt="2022-09-20T04:49:27.098" v="21" actId="478"/>
          <ac:graphicFrameMkLst>
            <pc:docMk/>
            <pc:sldMk cId="2988722415" sldId="2126988273"/>
            <ac:graphicFrameMk id="18" creationId="{85AE500B-4A2D-49D3-82B7-4831B3149C60}"/>
          </ac:graphicFrameMkLst>
        </pc:graphicFrameChg>
        <pc:cxnChg chg="del">
          <ac:chgData name="Hani" userId="51484090167f86aa" providerId="LiveId" clId="{7DC2088A-9D68-4151-8764-DE567C6CCA33}" dt="2022-09-20T04:49:39.354" v="24" actId="478"/>
          <ac:cxnSpMkLst>
            <pc:docMk/>
            <pc:sldMk cId="2988722415" sldId="2126988273"/>
            <ac:cxnSpMk id="7" creationId="{41CF93ED-3202-4A50-9CB5-1700B31113D9}"/>
          </ac:cxnSpMkLst>
        </pc:cxnChg>
        <pc:cxnChg chg="del">
          <ac:chgData name="Hani" userId="51484090167f86aa" providerId="LiveId" clId="{7DC2088A-9D68-4151-8764-DE567C6CCA33}" dt="2022-09-20T04:49:31.622" v="22" actId="478"/>
          <ac:cxnSpMkLst>
            <pc:docMk/>
            <pc:sldMk cId="2988722415" sldId="2126988273"/>
            <ac:cxnSpMk id="12" creationId="{84189967-BF85-4635-BE4B-58E81A8D89E0}"/>
          </ac:cxnSpMkLst>
        </pc:cxnChg>
        <pc:cxnChg chg="del">
          <ac:chgData name="Hani" userId="51484090167f86aa" providerId="LiveId" clId="{7DC2088A-9D68-4151-8764-DE567C6CCA33}" dt="2022-09-20T04:49:40.513" v="25" actId="478"/>
          <ac:cxnSpMkLst>
            <pc:docMk/>
            <pc:sldMk cId="2988722415" sldId="2126988273"/>
            <ac:cxnSpMk id="15" creationId="{1CB57600-1DBA-4EBC-806D-BE493A80C577}"/>
          </ac:cxnSpMkLst>
        </pc:cxnChg>
        <pc:cxnChg chg="del">
          <ac:chgData name="Hani" userId="51484090167f86aa" providerId="LiveId" clId="{7DC2088A-9D68-4151-8764-DE567C6CCA33}" dt="2022-09-20T04:49:42.303" v="26" actId="478"/>
          <ac:cxnSpMkLst>
            <pc:docMk/>
            <pc:sldMk cId="2988722415" sldId="2126988273"/>
            <ac:cxnSpMk id="19" creationId="{1CEF277A-2AF0-48B1-8175-7A0210F2AEB9}"/>
          </ac:cxnSpMkLst>
        </pc:cxnChg>
      </pc:sldChg>
      <pc:sldMasterChg chg="modSldLayout">
        <pc:chgData name="Hani" userId="51484090167f86aa" providerId="LiveId" clId="{7DC2088A-9D68-4151-8764-DE567C6CCA33}" dt="2022-09-20T05:59:49.229" v="527"/>
        <pc:sldMasterMkLst>
          <pc:docMk/>
          <pc:sldMasterMk cId="2322018086" sldId="2147483738"/>
        </pc:sldMasterMkLst>
        <pc:sldLayoutChg chg="setBg">
          <pc:chgData name="Hani" userId="51484090167f86aa" providerId="LiveId" clId="{7DC2088A-9D68-4151-8764-DE567C6CCA33}" dt="2022-09-20T05:59:49.229" v="527"/>
          <pc:sldLayoutMkLst>
            <pc:docMk/>
            <pc:sldMasterMk cId="2322018086" sldId="2147483738"/>
            <pc:sldLayoutMk cId="3133138383" sldId="2147483735"/>
          </pc:sldLayoutMkLst>
        </pc:sldLayoutChg>
        <pc:sldLayoutChg chg="setBg">
          <pc:chgData name="Hani" userId="51484090167f86aa" providerId="LiveId" clId="{7DC2088A-9D68-4151-8764-DE567C6CCA33}" dt="2022-09-20T05:59:49.229" v="527"/>
          <pc:sldLayoutMkLst>
            <pc:docMk/>
            <pc:sldMasterMk cId="2322018086" sldId="2147483738"/>
            <pc:sldLayoutMk cId="4280953150" sldId="2147483773"/>
          </pc:sldLayoutMkLst>
        </pc:sldLayoutChg>
        <pc:sldLayoutChg chg="setBg">
          <pc:chgData name="Hani" userId="51484090167f86aa" providerId="LiveId" clId="{7DC2088A-9D68-4151-8764-DE567C6CCA33}" dt="2022-09-20T05:59:49.229" v="527"/>
          <pc:sldLayoutMkLst>
            <pc:docMk/>
            <pc:sldMasterMk cId="2322018086" sldId="2147483738"/>
            <pc:sldLayoutMk cId="3751884514" sldId="2147483774"/>
          </pc:sldLayoutMkLst>
        </pc:sldLayoutChg>
        <pc:sldLayoutChg chg="setBg">
          <pc:chgData name="Hani" userId="51484090167f86aa" providerId="LiveId" clId="{7DC2088A-9D68-4151-8764-DE567C6CCA33}" dt="2022-09-20T05:59:49.229" v="527"/>
          <pc:sldLayoutMkLst>
            <pc:docMk/>
            <pc:sldMasterMk cId="2322018086" sldId="2147483738"/>
            <pc:sldLayoutMk cId="4226892638" sldId="2147483775"/>
          </pc:sldLayoutMkLst>
        </pc:sldLayoutChg>
        <pc:sldLayoutChg chg="setBg">
          <pc:chgData name="Hani" userId="51484090167f86aa" providerId="LiveId" clId="{7DC2088A-9D68-4151-8764-DE567C6CCA33}" dt="2022-09-20T05:59:49.229" v="527"/>
          <pc:sldLayoutMkLst>
            <pc:docMk/>
            <pc:sldMasterMk cId="2322018086" sldId="2147483738"/>
            <pc:sldLayoutMk cId="778999242" sldId="2147483776"/>
          </pc:sldLayoutMkLst>
        </pc:sldLayoutChg>
      </pc:sldMasterChg>
    </pc:docChg>
  </pc:docChgLst>
  <pc:docChgLst>
    <pc:chgData name="James Bander" userId="8a357f14-93bf-4329-91b4-bcaa3047a1c7" providerId="ADAL" clId="{67A1B3A4-8AE8-42F4-80A8-98EAAD996F88}"/>
    <pc:docChg chg="modSld">
      <pc:chgData name="James Bander" userId="8a357f14-93bf-4329-91b4-bcaa3047a1c7" providerId="ADAL" clId="{67A1B3A4-8AE8-42F4-80A8-98EAAD996F88}" dt="2022-07-19T22:15:47.370" v="1" actId="14100"/>
      <pc:docMkLst>
        <pc:docMk/>
      </pc:docMkLst>
      <pc:sldChg chg="delSp modSp mod">
        <pc:chgData name="James Bander" userId="8a357f14-93bf-4329-91b4-bcaa3047a1c7" providerId="ADAL" clId="{67A1B3A4-8AE8-42F4-80A8-98EAAD996F88}" dt="2022-07-19T22:15:47.370" v="1" actId="14100"/>
        <pc:sldMkLst>
          <pc:docMk/>
          <pc:sldMk cId="2988722415" sldId="2126988273"/>
        </pc:sldMkLst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8" creationId="{E837E507-3AE4-4AA4-BD79-8E8333F07D1C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4" creationId="{03F0611B-893B-468C-934A-5998745C04BE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7" creationId="{96D0658B-BB73-4CB2-B6A8-3A123EAFF6EA}"/>
          </ac:spMkLst>
        </pc:spChg>
        <pc:grpChg chg="del">
          <ac:chgData name="James Bander" userId="8a357f14-93bf-4329-91b4-bcaa3047a1c7" providerId="ADAL" clId="{67A1B3A4-8AE8-42F4-80A8-98EAAD996F88}" dt="2022-07-19T22:15:36.723" v="0" actId="165"/>
          <ac:grpSpMkLst>
            <pc:docMk/>
            <pc:sldMk cId="2988722415" sldId="2126988273"/>
            <ac:grpSpMk id="9" creationId="{BDD4545E-F7E6-4ADE-BE02-3546BCE574D6}"/>
          </ac:grpSpMkLst>
        </pc:grp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7" creationId="{41CF93ED-3202-4A50-9CB5-1700B31113D9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2" creationId="{84189967-BF85-4635-BE4B-58E81A8D89E0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5" creationId="{1CB57600-1DBA-4EBC-806D-BE493A80C577}"/>
          </ac:cxnSpMkLst>
        </pc:cxnChg>
        <pc:cxnChg chg="mod topLvl">
          <ac:chgData name="James Bander" userId="8a357f14-93bf-4329-91b4-bcaa3047a1c7" providerId="ADAL" clId="{67A1B3A4-8AE8-42F4-80A8-98EAAD996F88}" dt="2022-07-19T22:15:47.370" v="1" actId="14100"/>
          <ac:cxnSpMkLst>
            <pc:docMk/>
            <pc:sldMk cId="2988722415" sldId="2126988273"/>
            <ac:cxnSpMk id="19" creationId="{1CEF277A-2AF0-48B1-8175-7A0210F2AEB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 baseline="0">
                <a:solidFill>
                  <a:srgbClr val="63666A"/>
                </a:solidFill>
                <a:latin typeface="Arial"/>
              </a:defRPr>
            </a:pPr>
            <a:r>
              <a:rPr lang="en-US" sz="1600" b="1" baseline="0">
                <a:solidFill>
                  <a:srgbClr val="63666A"/>
                </a:solidFill>
                <a:latin typeface="Arial"/>
              </a:rPr>
              <a:t>Distribution of balances by VantageScore (by product, latest quarter)
</a:t>
            </a:r>
          </a:p>
        </c:rich>
      </c:tx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VantageDist!$A$2</c:f>
              <c:strCache>
                <c:ptCount val="1"/>
                <c:pt idx="0">
                  <c:v>Super Prime</c:v>
                </c:pt>
              </c:strCache>
            </c:strRef>
          </c:tx>
          <c:spPr>
            <a:solidFill>
              <a:srgbClr val="1D4F9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VantageDist!$B$2:$E$2</c:f>
              <c:numCache>
                <c:formatCode>0.00%</c:formatCode>
                <c:ptCount val="4"/>
                <c:pt idx="0">
                  <c:v>0.5864636683368234</c:v>
                </c:pt>
                <c:pt idx="1">
                  <c:v>0.29574095562676911</c:v>
                </c:pt>
                <c:pt idx="2">
                  <c:v>0.13783454014981611</c:v>
                </c:pt>
                <c:pt idx="3">
                  <c:v>0.29799172412425468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7-4371-A49A-2EC1B8F23738}"/>
            </c:ext>
          </c:extLst>
        </c:ser>
        <c:ser>
          <c:idx val="1"/>
          <c:order val="1"/>
          <c:tx>
            <c:strRef>
              <c:f>VantageDist!$A$3</c:f>
              <c:strCache>
                <c:ptCount val="1"/>
                <c:pt idx="0">
                  <c:v>Prime</c:v>
                </c:pt>
              </c:strCache>
            </c:strRef>
          </c:tx>
          <c:spPr>
            <a:solidFill>
              <a:srgbClr val="426DA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VantageDist!$B$3:$E$3</c:f>
              <c:numCache>
                <c:formatCode>0.00%</c:formatCode>
                <c:ptCount val="4"/>
                <c:pt idx="0">
                  <c:v>0.32932587704873911</c:v>
                </c:pt>
                <c:pt idx="1">
                  <c:v>0.42142603990334793</c:v>
                </c:pt>
                <c:pt idx="2">
                  <c:v>0.50612826227954577</c:v>
                </c:pt>
                <c:pt idx="3">
                  <c:v>0.508904246750709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D7-4371-A49A-2EC1B8F23738}"/>
            </c:ext>
          </c:extLst>
        </c:ser>
        <c:ser>
          <c:idx val="2"/>
          <c:order val="2"/>
          <c:tx>
            <c:strRef>
              <c:f>VantageDist!$A$4</c:f>
              <c:strCache>
                <c:ptCount val="1"/>
                <c:pt idx="0">
                  <c:v>Near Prime</c:v>
                </c:pt>
              </c:strCache>
            </c:strRef>
          </c:tx>
          <c:spPr>
            <a:solidFill>
              <a:srgbClr val="AF168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VantageDist!$B$4:$E$4</c:f>
              <c:numCache>
                <c:formatCode>0.00%</c:formatCode>
                <c:ptCount val="4"/>
                <c:pt idx="0">
                  <c:v>5.2013335405183443E-2</c:v>
                </c:pt>
                <c:pt idx="1">
                  <c:v>0.14516180184723829</c:v>
                </c:pt>
                <c:pt idx="2">
                  <c:v>0.2174614815390806</c:v>
                </c:pt>
                <c:pt idx="3">
                  <c:v>0.13893260235097379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CD7-4371-A49A-2EC1B8F23738}"/>
            </c:ext>
          </c:extLst>
        </c:ser>
        <c:ser>
          <c:idx val="3"/>
          <c:order val="3"/>
          <c:tx>
            <c:strRef>
              <c:f>VantageDist!$A$5</c:f>
              <c:strCache>
                <c:ptCount val="1"/>
                <c:pt idx="0">
                  <c:v>Subprime</c:v>
                </c:pt>
              </c:strCache>
            </c:strRef>
          </c:tx>
          <c:spPr>
            <a:solidFill>
              <a:srgbClr val="6D207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VantageDist!$B$5:$E$5</c:f>
              <c:numCache>
                <c:formatCode>0.00%</c:formatCode>
                <c:ptCount val="4"/>
                <c:pt idx="0">
                  <c:v>2.861959250127008E-2</c:v>
                </c:pt>
                <c:pt idx="1">
                  <c:v>0.1087140165767541</c:v>
                </c:pt>
                <c:pt idx="2">
                  <c:v>0.1161432575517754</c:v>
                </c:pt>
                <c:pt idx="3">
                  <c:v>4.6399931301838511E-2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CD7-4371-A49A-2EC1B8F23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010001"/>
        <c:axId val="50010002"/>
      </c:barChart>
      <c:catAx>
        <c:axId val="500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2"/>
        <c:crosses val="autoZero"/>
        <c:auto val="1"/>
        <c:lblAlgn val="ctr"/>
        <c:lblOffset val="100"/>
        <c:noMultiLvlLbl val="0"/>
      </c:catAx>
      <c:valAx>
        <c:axId val="500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0%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1"/>
        <c:crosses val="autoZero"/>
        <c:crossBetween val="between"/>
        <c:majorUnit val="0.2"/>
        <c:minorUnit val="0.04"/>
      </c:valAx>
      <c:spPr>
        <a:solidFill>
          <a:srgbClr val="F2F2F2"/>
        </a:solidFill>
      </c:spPr>
    </c:plotArea>
    <c:legend>
      <c:legendPos val="b"/>
      <c:overlay val="0"/>
      <c:txPr>
        <a:bodyPr/>
        <a:lstStyle/>
        <a:p>
          <a:pPr>
            <a:defRPr sz="1400" b="1" baseline="0">
              <a:solidFill>
                <a:srgbClr val="63666A"/>
              </a:solidFill>
              <a:latin typeface="Arial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863517060367449E-2"/>
          <c:y val="0.14657238666696407"/>
          <c:w val="0.8935415953440603"/>
          <c:h val="0.676367989412088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'Average Balance'!$E$1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8987-428F-A89B-09BE033303F1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8987-428F-A89B-09BE033303F1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8987-428F-A89B-09BE033303F1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8987-428F-A89B-09BE033303F1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8987-428F-A89B-09BE033303F1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8987-428F-A89B-09BE033303F1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8987-428F-A89B-09BE033303F1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8987-428F-A89B-09BE033303F1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8987-428F-A89B-09BE033303F1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8987-428F-A89B-09BE033303F1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8987-428F-A89B-09BE033303F1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8987-428F-A89B-09BE033303F1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8987-428F-A89B-09BE033303F1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8987-428F-A89B-09BE033303F1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8987-428F-A89B-09BE033303F1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8987-428F-A89B-09BE033303F1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8987-428F-A89B-09BE033303F1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8987-428F-A89B-09BE033303F1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8987-428F-A89B-09BE033303F1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8987-428F-A89B-09BE033303F1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8987-428F-A89B-09BE033303F1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8987-428F-A89B-09BE033303F1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8987-428F-A89B-09BE033303F1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8987-428F-A89B-09BE033303F1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8987-428F-A89B-09BE033303F1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8987-428F-A89B-09BE033303F1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8987-428F-A89B-09BE033303F1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8987-428F-A89B-09BE033303F1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8987-428F-A89B-09BE033303F1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8987-428F-A89B-09BE033303F1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8987-428F-A89B-09BE033303F1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8987-428F-A89B-09BE033303F1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8987-428F-A89B-09BE033303F1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8987-428F-A89B-09BE033303F1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8987-428F-A89B-09BE033303F1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8987-428F-A89B-09BE033303F1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8987-428F-A89B-09BE033303F1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8987-428F-A89B-09BE033303F1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8987-428F-A89B-09BE033303F1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8987-428F-A89B-09BE033303F1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8987-428F-A89B-09BE033303F1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8987-428F-A89B-09BE033303F1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8987-428F-A89B-09BE033303F1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8987-428F-A89B-09BE033303F1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8987-428F-A89B-09BE033303F1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8987-428F-A89B-09BE033303F1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8987-428F-A89B-09BE033303F1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8987-428F-A89B-09BE033303F1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8987-428F-A89B-09BE033303F1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8987-428F-A89B-09BE033303F1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8987-428F-A89B-09BE033303F1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8987-428F-A89B-09BE033303F1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8987-428F-A89B-09BE033303F1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8987-428F-A89B-09BE033303F1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8987-428F-A89B-09BE033303F1}"/>
              </c:ext>
            </c:extLst>
          </c:dPt>
          <c:dPt>
            <c:idx val="5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F-8987-428F-A89B-09BE033303F1}"/>
              </c:ext>
            </c:extLst>
          </c:dPt>
          <c:cat>
            <c:strRef>
              <c:f>'Average Balance'!$A$2:$A$57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'Average Balance'!$E$2:$E$57</c:f>
              <c:numCache>
                <c:formatCode>#,##0</c:formatCode>
                <c:ptCount val="56"/>
                <c:pt idx="0">
                  <c:v>6270.6466141878336</c:v>
                </c:pt>
                <c:pt idx="1">
                  <c:v>6262.6726983168128</c:v>
                </c:pt>
                <c:pt idx="2">
                  <c:v>6245.1552199251864</c:v>
                </c:pt>
                <c:pt idx="3">
                  <c:v>6245.0234214147022</c:v>
                </c:pt>
                <c:pt idx="4">
                  <c:v>6268.0128626393171</c:v>
                </c:pt>
                <c:pt idx="5">
                  <c:v>6207.0313637187292</c:v>
                </c:pt>
                <c:pt idx="6">
                  <c:v>6176.8967648310299</c:v>
                </c:pt>
                <c:pt idx="7">
                  <c:v>6206.3244425997636</c:v>
                </c:pt>
                <c:pt idx="8">
                  <c:v>6237.8251847836509</c:v>
                </c:pt>
                <c:pt idx="9">
                  <c:v>6294.7151799665926</c:v>
                </c:pt>
                <c:pt idx="10">
                  <c:v>6327.0080742126811</c:v>
                </c:pt>
                <c:pt idx="11">
                  <c:v>6395.8123313668202</c:v>
                </c:pt>
                <c:pt idx="12">
                  <c:v>6405.2217126916466</c:v>
                </c:pt>
                <c:pt idx="13">
                  <c:v>6465.1465938407782</c:v>
                </c:pt>
                <c:pt idx="14">
                  <c:v>6536.6477818514932</c:v>
                </c:pt>
                <c:pt idx="15">
                  <c:v>6573.9774176758392</c:v>
                </c:pt>
                <c:pt idx="16">
                  <c:v>6635.9347977239386</c:v>
                </c:pt>
                <c:pt idx="17">
                  <c:v>6515.9347984935757</c:v>
                </c:pt>
                <c:pt idx="18">
                  <c:v>6477.1636410196588</c:v>
                </c:pt>
                <c:pt idx="19">
                  <c:v>6519.7593140961981</c:v>
                </c:pt>
                <c:pt idx="20">
                  <c:v>6545.6725144009288</c:v>
                </c:pt>
                <c:pt idx="21">
                  <c:v>6532.2031164321679</c:v>
                </c:pt>
                <c:pt idx="22">
                  <c:v>6553.864173570917</c:v>
                </c:pt>
                <c:pt idx="23">
                  <c:v>6571.6883574730546</c:v>
                </c:pt>
                <c:pt idx="24">
                  <c:v>6558.2367163721919</c:v>
                </c:pt>
                <c:pt idx="25">
                  <c:v>6558.6011980930662</c:v>
                </c:pt>
                <c:pt idx="26">
                  <c:v>6615.0227734076016</c:v>
                </c:pt>
                <c:pt idx="27">
                  <c:v>6604.1626433420979</c:v>
                </c:pt>
                <c:pt idx="28">
                  <c:v>6598.0293993059804</c:v>
                </c:pt>
                <c:pt idx="29">
                  <c:v>6541.8300454992686</c:v>
                </c:pt>
                <c:pt idx="30">
                  <c:v>6425.3275784038478</c:v>
                </c:pt>
                <c:pt idx="31">
                  <c:v>6481.8143626271694</c:v>
                </c:pt>
                <c:pt idx="32">
                  <c:v>6494.6272061990276</c:v>
                </c:pt>
                <c:pt idx="33">
                  <c:v>6552.5079776371176</c:v>
                </c:pt>
                <c:pt idx="34">
                  <c:v>6504.7752471552994</c:v>
                </c:pt>
                <c:pt idx="35">
                  <c:v>6474.9109717327037</c:v>
                </c:pt>
                <c:pt idx="36">
                  <c:v>6445.6773307544481</c:v>
                </c:pt>
                <c:pt idx="37">
                  <c:v>6375.8373521057283</c:v>
                </c:pt>
                <c:pt idx="38">
                  <c:v>6340.9412589364256</c:v>
                </c:pt>
                <c:pt idx="39">
                  <c:v>6297.9927605922767</c:v>
                </c:pt>
                <c:pt idx="40">
                  <c:v>6175.2653107664391</c:v>
                </c:pt>
                <c:pt idx="41">
                  <c:v>6082.8163851173658</c:v>
                </c:pt>
                <c:pt idx="42">
                  <c:v>5993.2716493663174</c:v>
                </c:pt>
                <c:pt idx="43">
                  <c:v>5993.1246397478481</c:v>
                </c:pt>
                <c:pt idx="44">
                  <c:v>5986.5027246675854</c:v>
                </c:pt>
                <c:pt idx="45">
                  <c:v>6011.3799932905094</c:v>
                </c:pt>
                <c:pt idx="46">
                  <c:v>6055.837831666593</c:v>
                </c:pt>
                <c:pt idx="47">
                  <c:v>6105.8912088338484</c:v>
                </c:pt>
                <c:pt idx="48">
                  <c:v>6176.6509179516624</c:v>
                </c:pt>
                <c:pt idx="49">
                  <c:v>6164.6802284144524</c:v>
                </c:pt>
                <c:pt idx="50">
                  <c:v>6212.4558174489694</c:v>
                </c:pt>
                <c:pt idx="51">
                  <c:v>6283.8927028038534</c:v>
                </c:pt>
                <c:pt idx="52">
                  <c:v>6302.1187566601884</c:v>
                </c:pt>
                <c:pt idx="53">
                  <c:v>6282.0612826597016</c:v>
                </c:pt>
                <c:pt idx="54">
                  <c:v>6240.1070179193139</c:v>
                </c:pt>
                <c:pt idx="55">
                  <c:v>6297.2804687385287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8987-428F-A89B-09BE03330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60001"/>
        <c:axId val="50160002"/>
      </c:barChart>
      <c:catAx>
        <c:axId val="501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2"/>
        <c:crosses val="autoZero"/>
        <c:auto val="1"/>
        <c:lblAlgn val="ctr"/>
        <c:lblOffset val="100"/>
        <c:noMultiLvlLbl val="0"/>
      </c:catAx>
      <c:valAx>
        <c:axId val="5016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1"/>
        <c:crosses val="autoZero"/>
        <c:crossBetween val="between"/>
        <c:majorUnit val="1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11511029746581E-2"/>
          <c:y val="0.14469313762526312"/>
          <c:w val="0.90752832614386381"/>
          <c:h val="0.51106631533682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'Origination Trends'!$C$1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FA85-43CD-9F95-A8DDF8103E27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FA85-43CD-9F95-A8DDF8103E27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FA85-43CD-9F95-A8DDF8103E27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FA85-43CD-9F95-A8DDF8103E27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FA85-43CD-9F95-A8DDF8103E27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FA85-43CD-9F95-A8DDF8103E27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FA85-43CD-9F95-A8DDF8103E27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FA85-43CD-9F95-A8DDF8103E27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FA85-43CD-9F95-A8DDF8103E27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FA85-43CD-9F95-A8DDF8103E27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FA85-43CD-9F95-A8DDF8103E27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FA85-43CD-9F95-A8DDF8103E27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FA85-43CD-9F95-A8DDF8103E27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FA85-43CD-9F95-A8DDF8103E27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FA85-43CD-9F95-A8DDF8103E27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FA85-43CD-9F95-A8DDF8103E27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FA85-43CD-9F95-A8DDF8103E27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FA85-43CD-9F95-A8DDF8103E27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FA85-43CD-9F95-A8DDF8103E27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FA85-43CD-9F95-A8DDF8103E27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FA85-43CD-9F95-A8DDF8103E27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FA85-43CD-9F95-A8DDF8103E27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FA85-43CD-9F95-A8DDF8103E27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FA85-43CD-9F95-A8DDF8103E27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FA85-43CD-9F95-A8DDF8103E27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FA85-43CD-9F95-A8DDF8103E27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FA85-43CD-9F95-A8DDF8103E27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FA85-43CD-9F95-A8DDF8103E27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FA85-43CD-9F95-A8DDF8103E27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FA85-43CD-9F95-A8DDF8103E27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FA85-43CD-9F95-A8DDF8103E27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FA85-43CD-9F95-A8DDF8103E27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FA85-43CD-9F95-A8DDF8103E27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FA85-43CD-9F95-A8DDF8103E27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FA85-43CD-9F95-A8DDF8103E27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FA85-43CD-9F95-A8DDF8103E27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FA85-43CD-9F95-A8DDF8103E27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FA85-43CD-9F95-A8DDF8103E27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FA85-43CD-9F95-A8DDF8103E27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FA85-43CD-9F95-A8DDF8103E27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FA85-43CD-9F95-A8DDF8103E27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FA85-43CD-9F95-A8DDF8103E27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FA85-43CD-9F95-A8DDF8103E27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FA85-43CD-9F95-A8DDF8103E27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FA85-43CD-9F95-A8DDF8103E27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FA85-43CD-9F95-A8DDF8103E27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FA85-43CD-9F95-A8DDF8103E27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FA85-43CD-9F95-A8DDF8103E27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FA85-43CD-9F95-A8DDF8103E27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FA85-43CD-9F95-A8DDF8103E27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FA85-43CD-9F95-A8DDF8103E27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FA85-43CD-9F95-A8DDF8103E27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FA85-43CD-9F95-A8DDF8103E27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FA85-43CD-9F95-A8DDF8103E27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FA85-43CD-9F95-A8DDF8103E27}"/>
              </c:ext>
            </c:extLst>
          </c:dPt>
          <c:dPt>
            <c:idx val="5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F-FA85-43CD-9F95-A8DDF8103E27}"/>
              </c:ext>
            </c:extLst>
          </c:dPt>
          <c:cat>
            <c:strRef>
              <c:f>'Origination Trends'!$A$2:$A$57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'Origination Trends'!$C$2:$C$57</c:f>
              <c:numCache>
                <c:formatCode>\$#,##0</c:formatCode>
                <c:ptCount val="56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38544636314.999397</c:v>
                </c:pt>
                <c:pt idx="54">
                  <c:v>39636379500.832649</c:v>
                </c:pt>
                <c:pt idx="55">
                  <c:v>41461829528.332863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FA85-43CD-9F95-A8DDF8103E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00001"/>
        <c:axId val="50100002"/>
      </c:barChart>
      <c:catAx>
        <c:axId val="5010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2"/>
        <c:crosses val="autoZero"/>
        <c:auto val="1"/>
        <c:lblAlgn val="ctr"/>
        <c:lblOffset val="100"/>
        <c:noMultiLvlLbl val="0"/>
      </c:catAx>
      <c:valAx>
        <c:axId val="5010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20CA-4DDB-A622-284B98FD8526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20CA-4DDB-A622-284B98FD8526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20CA-4DDB-A622-284B98FD8526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20CA-4DDB-A622-284B98FD8526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20CA-4DDB-A622-284B98FD8526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20CA-4DDB-A622-284B98FD8526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20CA-4DDB-A622-284B98FD8526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20CA-4DDB-A622-284B98FD8526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20CA-4DDB-A622-284B98FD8526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20CA-4DDB-A622-284B98FD8526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20CA-4DDB-A622-284B98FD8526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20CA-4DDB-A622-284B98FD8526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20CA-4DDB-A622-284B98FD8526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20CA-4DDB-A622-284B98FD8526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20CA-4DDB-A622-284B98FD8526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20CA-4DDB-A622-284B98FD8526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20CA-4DDB-A622-284B98FD8526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20CA-4DDB-A622-284B98FD8526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20CA-4DDB-A622-284B98FD8526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20CA-4DDB-A622-284B98FD8526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20CA-4DDB-A622-284B98FD8526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20CA-4DDB-A622-284B98FD8526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20CA-4DDB-A622-284B98FD8526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20CA-4DDB-A622-284B98FD8526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20CA-4DDB-A622-284B98FD8526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20CA-4DDB-A622-284B98FD8526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20CA-4DDB-A622-284B98FD8526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20CA-4DDB-A622-284B98FD8526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20CA-4DDB-A622-284B98FD8526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20CA-4DDB-A622-284B98FD8526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20CA-4DDB-A622-284B98FD8526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20CA-4DDB-A622-284B98FD8526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20CA-4DDB-A622-284B98FD8526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20CA-4DDB-A622-284B98FD8526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20CA-4DDB-A622-284B98FD8526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20CA-4DDB-A622-284B98FD8526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20CA-4DDB-A622-284B98FD8526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20CA-4DDB-A622-284B98FD8526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20CA-4DDB-A622-284B98FD8526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20CA-4DDB-A622-284B98FD8526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20CA-4DDB-A622-284B98FD8526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20CA-4DDB-A622-284B98FD8526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20CA-4DDB-A622-284B98FD8526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20CA-4DDB-A622-284B98FD8526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20CA-4DDB-A622-284B98FD8526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20CA-4DDB-A622-284B98FD8526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20CA-4DDB-A622-284B98FD8526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20CA-4DDB-A622-284B98FD8526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20CA-4DDB-A622-284B98FD8526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20CA-4DDB-A622-284B98FD8526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20CA-4DDB-A622-284B98FD8526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20CA-4DDB-A622-284B98FD8526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20CA-4DDB-A622-284B98FD8526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20CA-4DDB-A622-284B98FD8526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20CA-4DDB-A622-284B98FD8526}"/>
              </c:ext>
            </c:extLst>
          </c:dPt>
          <c:dPt>
            <c:idx val="5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F-20CA-4DDB-A622-284B98FD8526}"/>
              </c:ext>
            </c:extLst>
          </c:dPt>
          <c:cat>
            <c:strRef>
              <c:f>'Origination Trends'!$A$2:$A$57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'Origination Trends'!$E$2:$E$57</c:f>
              <c:numCache>
                <c:formatCode>\$#,##0</c:formatCode>
                <c:ptCount val="56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10163934903.333361</c:v>
                </c:pt>
                <c:pt idx="54">
                  <c:v>10458287941.666571</c:v>
                </c:pt>
                <c:pt idx="55">
                  <c:v>11095622871.66663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20CA-4DDB-A622-284B98FD85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20001"/>
        <c:axId val="50120002"/>
      </c:barChart>
      <c:catAx>
        <c:axId val="5012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2"/>
        <c:crosses val="autoZero"/>
        <c:auto val="1"/>
        <c:lblAlgn val="ctr"/>
        <c:lblOffset val="100"/>
        <c:noMultiLvlLbl val="0"/>
      </c:catAx>
      <c:valAx>
        <c:axId val="5012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205A-4B3E-B58D-F8A1800C9BC9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205A-4B3E-B58D-F8A1800C9BC9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205A-4B3E-B58D-F8A1800C9BC9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205A-4B3E-B58D-F8A1800C9BC9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205A-4B3E-B58D-F8A1800C9BC9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205A-4B3E-B58D-F8A1800C9BC9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205A-4B3E-B58D-F8A1800C9BC9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205A-4B3E-B58D-F8A1800C9BC9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205A-4B3E-B58D-F8A1800C9BC9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205A-4B3E-B58D-F8A1800C9BC9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205A-4B3E-B58D-F8A1800C9BC9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205A-4B3E-B58D-F8A1800C9BC9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205A-4B3E-B58D-F8A1800C9BC9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205A-4B3E-B58D-F8A1800C9BC9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205A-4B3E-B58D-F8A1800C9BC9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205A-4B3E-B58D-F8A1800C9BC9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205A-4B3E-B58D-F8A1800C9BC9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205A-4B3E-B58D-F8A1800C9BC9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205A-4B3E-B58D-F8A1800C9BC9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205A-4B3E-B58D-F8A1800C9BC9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205A-4B3E-B58D-F8A1800C9BC9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205A-4B3E-B58D-F8A1800C9BC9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205A-4B3E-B58D-F8A1800C9BC9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205A-4B3E-B58D-F8A1800C9BC9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205A-4B3E-B58D-F8A1800C9BC9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205A-4B3E-B58D-F8A1800C9BC9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205A-4B3E-B58D-F8A1800C9BC9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205A-4B3E-B58D-F8A1800C9BC9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205A-4B3E-B58D-F8A1800C9BC9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205A-4B3E-B58D-F8A1800C9BC9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205A-4B3E-B58D-F8A1800C9BC9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205A-4B3E-B58D-F8A1800C9BC9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205A-4B3E-B58D-F8A1800C9BC9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205A-4B3E-B58D-F8A1800C9BC9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205A-4B3E-B58D-F8A1800C9BC9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205A-4B3E-B58D-F8A1800C9BC9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205A-4B3E-B58D-F8A1800C9BC9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205A-4B3E-B58D-F8A1800C9BC9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205A-4B3E-B58D-F8A1800C9BC9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205A-4B3E-B58D-F8A1800C9BC9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205A-4B3E-B58D-F8A1800C9BC9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205A-4B3E-B58D-F8A1800C9BC9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205A-4B3E-B58D-F8A1800C9BC9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205A-4B3E-B58D-F8A1800C9BC9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205A-4B3E-B58D-F8A1800C9BC9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205A-4B3E-B58D-F8A1800C9BC9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205A-4B3E-B58D-F8A1800C9BC9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205A-4B3E-B58D-F8A1800C9BC9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205A-4B3E-B58D-F8A1800C9BC9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205A-4B3E-B58D-F8A1800C9BC9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205A-4B3E-B58D-F8A1800C9BC9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205A-4B3E-B58D-F8A1800C9BC9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205A-4B3E-B58D-F8A1800C9BC9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205A-4B3E-B58D-F8A1800C9BC9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205A-4B3E-B58D-F8A1800C9BC9}"/>
              </c:ext>
            </c:extLst>
          </c:dPt>
          <c:dPt>
            <c:idx val="5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F-205A-4B3E-B58D-F8A1800C9BC9}"/>
              </c:ext>
            </c:extLst>
          </c:dPt>
          <c:cat>
            <c:strRef>
              <c:f>'Origination Trends'!$A$2:$A$57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'Origination Trends'!$D$2:$D$57</c:f>
              <c:numCache>
                <c:formatCode>\$#,##0</c:formatCode>
                <c:ptCount val="56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  <c:pt idx="54">
                  <c:v>175365418724.1665</c:v>
                </c:pt>
                <c:pt idx="55">
                  <c:v>172184168445.8334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205A-4B3E-B58D-F8A1800C9B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10001"/>
        <c:axId val="50110002"/>
      </c:barChart>
      <c:catAx>
        <c:axId val="501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2"/>
        <c:crosses val="autoZero"/>
        <c:auto val="1"/>
        <c:lblAlgn val="ctr"/>
        <c:lblOffset val="100"/>
        <c:noMultiLvlLbl val="0"/>
      </c:catAx>
      <c:valAx>
        <c:axId val="501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1"/>
        <c:crosses val="autoZero"/>
        <c:crossBetween val="between"/>
        <c:majorUnit val="5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379D-41EC-B1D9-3D73C50C71D8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379D-41EC-B1D9-3D73C50C71D8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379D-41EC-B1D9-3D73C50C71D8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379D-41EC-B1D9-3D73C50C71D8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379D-41EC-B1D9-3D73C50C71D8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379D-41EC-B1D9-3D73C50C71D8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379D-41EC-B1D9-3D73C50C71D8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379D-41EC-B1D9-3D73C50C71D8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379D-41EC-B1D9-3D73C50C71D8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379D-41EC-B1D9-3D73C50C71D8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379D-41EC-B1D9-3D73C50C71D8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379D-41EC-B1D9-3D73C50C71D8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379D-41EC-B1D9-3D73C50C71D8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379D-41EC-B1D9-3D73C50C71D8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379D-41EC-B1D9-3D73C50C71D8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379D-41EC-B1D9-3D73C50C71D8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379D-41EC-B1D9-3D73C50C71D8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379D-41EC-B1D9-3D73C50C71D8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379D-41EC-B1D9-3D73C50C71D8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379D-41EC-B1D9-3D73C50C71D8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379D-41EC-B1D9-3D73C50C71D8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379D-41EC-B1D9-3D73C50C71D8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379D-41EC-B1D9-3D73C50C71D8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379D-41EC-B1D9-3D73C50C71D8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379D-41EC-B1D9-3D73C50C71D8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379D-41EC-B1D9-3D73C50C71D8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379D-41EC-B1D9-3D73C50C71D8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379D-41EC-B1D9-3D73C50C71D8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379D-41EC-B1D9-3D73C50C71D8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379D-41EC-B1D9-3D73C50C71D8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379D-41EC-B1D9-3D73C50C71D8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379D-41EC-B1D9-3D73C50C71D8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379D-41EC-B1D9-3D73C50C71D8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379D-41EC-B1D9-3D73C50C71D8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379D-41EC-B1D9-3D73C50C71D8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379D-41EC-B1D9-3D73C50C71D8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379D-41EC-B1D9-3D73C50C71D8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379D-41EC-B1D9-3D73C50C71D8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379D-41EC-B1D9-3D73C50C71D8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379D-41EC-B1D9-3D73C50C71D8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379D-41EC-B1D9-3D73C50C71D8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379D-41EC-B1D9-3D73C50C71D8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379D-41EC-B1D9-3D73C50C71D8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379D-41EC-B1D9-3D73C50C71D8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379D-41EC-B1D9-3D73C50C71D8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379D-41EC-B1D9-3D73C50C71D8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379D-41EC-B1D9-3D73C50C71D8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379D-41EC-B1D9-3D73C50C71D8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379D-41EC-B1D9-3D73C50C71D8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379D-41EC-B1D9-3D73C50C71D8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379D-41EC-B1D9-3D73C50C71D8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379D-41EC-B1D9-3D73C50C71D8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379D-41EC-B1D9-3D73C50C71D8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379D-41EC-B1D9-3D73C50C71D8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379D-41EC-B1D9-3D73C50C71D8}"/>
              </c:ext>
            </c:extLst>
          </c:dPt>
          <c:dPt>
            <c:idx val="5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F-379D-41EC-B1D9-3D73C50C71D8}"/>
              </c:ext>
            </c:extLst>
          </c:dPt>
          <c:cat>
            <c:strRef>
              <c:f>'Average Balance'!$A$2:$A$57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'Average Balance'!$D$2:$D$57</c:f>
              <c:numCache>
                <c:formatCode>#,##0</c:formatCode>
                <c:ptCount val="56"/>
                <c:pt idx="0">
                  <c:v>171033.78007761369</c:v>
                </c:pt>
                <c:pt idx="1">
                  <c:v>172260.63606327059</c:v>
                </c:pt>
                <c:pt idx="2">
                  <c:v>173115.0776107648</c:v>
                </c:pt>
                <c:pt idx="3">
                  <c:v>173471.54434506461</c:v>
                </c:pt>
                <c:pt idx="4">
                  <c:v>174090.62408492129</c:v>
                </c:pt>
                <c:pt idx="5">
                  <c:v>174726.2271583612</c:v>
                </c:pt>
                <c:pt idx="6">
                  <c:v>175309.69750764739</c:v>
                </c:pt>
                <c:pt idx="7">
                  <c:v>175538.65577232771</c:v>
                </c:pt>
                <c:pt idx="8">
                  <c:v>175906.86841037899</c:v>
                </c:pt>
                <c:pt idx="9">
                  <c:v>176515.910310801</c:v>
                </c:pt>
                <c:pt idx="10">
                  <c:v>176886.71944204051</c:v>
                </c:pt>
                <c:pt idx="11">
                  <c:v>177223.28554026241</c:v>
                </c:pt>
                <c:pt idx="12">
                  <c:v>178316.58162397021</c:v>
                </c:pt>
                <c:pt idx="13">
                  <c:v>178835.4013140141</c:v>
                </c:pt>
                <c:pt idx="14">
                  <c:v>179463.79293490839</c:v>
                </c:pt>
                <c:pt idx="15">
                  <c:v>179466.35551232781</c:v>
                </c:pt>
                <c:pt idx="16">
                  <c:v>178929.74118229299</c:v>
                </c:pt>
                <c:pt idx="17">
                  <c:v>179558.97750222779</c:v>
                </c:pt>
                <c:pt idx="18">
                  <c:v>179408.5600498571</c:v>
                </c:pt>
                <c:pt idx="19">
                  <c:v>178852.48807537061</c:v>
                </c:pt>
                <c:pt idx="20">
                  <c:v>178305.22872729419</c:v>
                </c:pt>
                <c:pt idx="21">
                  <c:v>178035.90778999831</c:v>
                </c:pt>
                <c:pt idx="22">
                  <c:v>177999.18011671139</c:v>
                </c:pt>
                <c:pt idx="23">
                  <c:v>177906.03833017059</c:v>
                </c:pt>
                <c:pt idx="24">
                  <c:v>178710.12102768911</c:v>
                </c:pt>
                <c:pt idx="25">
                  <c:v>179212.65673211581</c:v>
                </c:pt>
                <c:pt idx="26">
                  <c:v>179704.18342115951</c:v>
                </c:pt>
                <c:pt idx="27">
                  <c:v>180120.80278816231</c:v>
                </c:pt>
                <c:pt idx="28">
                  <c:v>179857.4521267114</c:v>
                </c:pt>
                <c:pt idx="29">
                  <c:v>179432.54751200741</c:v>
                </c:pt>
                <c:pt idx="30">
                  <c:v>179120.24060293881</c:v>
                </c:pt>
                <c:pt idx="31">
                  <c:v>179699.89332484451</c:v>
                </c:pt>
                <c:pt idx="32">
                  <c:v>179502.15495549221</c:v>
                </c:pt>
                <c:pt idx="33">
                  <c:v>179549.99209471591</c:v>
                </c:pt>
                <c:pt idx="34">
                  <c:v>179948.31611550401</c:v>
                </c:pt>
                <c:pt idx="35">
                  <c:v>180518.52942726991</c:v>
                </c:pt>
                <c:pt idx="36">
                  <c:v>181277.13845519739</c:v>
                </c:pt>
                <c:pt idx="37">
                  <c:v>182099.33072815731</c:v>
                </c:pt>
                <c:pt idx="38">
                  <c:v>183005.93973134179</c:v>
                </c:pt>
                <c:pt idx="39">
                  <c:v>183969.71794710611</c:v>
                </c:pt>
                <c:pt idx="40">
                  <c:v>185421.5408761788</c:v>
                </c:pt>
                <c:pt idx="41">
                  <c:v>187080.4082960088</c:v>
                </c:pt>
                <c:pt idx="42">
                  <c:v>188892.23115574411</c:v>
                </c:pt>
                <c:pt idx="43">
                  <c:v>190025.04205697801</c:v>
                </c:pt>
                <c:pt idx="44">
                  <c:v>191583.75493067229</c:v>
                </c:pt>
                <c:pt idx="45">
                  <c:v>193613.5992918009</c:v>
                </c:pt>
                <c:pt idx="46">
                  <c:v>195332.50067842801</c:v>
                </c:pt>
                <c:pt idx="47">
                  <c:v>196591.74497792029</c:v>
                </c:pt>
                <c:pt idx="48">
                  <c:v>198592.5632908573</c:v>
                </c:pt>
                <c:pt idx="49">
                  <c:v>200206.7147917946</c:v>
                </c:pt>
                <c:pt idx="50">
                  <c:v>202042.7516776713</c:v>
                </c:pt>
                <c:pt idx="51">
                  <c:v>203707.61438060689</c:v>
                </c:pt>
                <c:pt idx="52">
                  <c:v>205559.34426420729</c:v>
                </c:pt>
                <c:pt idx="53">
                  <c:v>207947.1075332085</c:v>
                </c:pt>
                <c:pt idx="54">
                  <c:v>209362.18233158131</c:v>
                </c:pt>
                <c:pt idx="55">
                  <c:v>210752.42057558231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379D-41EC-B1D9-3D73C50C7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50001"/>
        <c:axId val="50150002"/>
      </c:barChart>
      <c:catAx>
        <c:axId val="501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2"/>
        <c:crosses val="autoZero"/>
        <c:auto val="1"/>
        <c:lblAlgn val="ctr"/>
        <c:lblOffset val="100"/>
        <c:noMultiLvlLbl val="0"/>
      </c:catAx>
      <c:valAx>
        <c:axId val="50150002"/>
        <c:scaling>
          <c:orientation val="minMax"/>
          <c:min val="165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1"/>
        <c:crosses val="autoZero"/>
        <c:crossBetween val="between"/>
        <c:majorUnit val="5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090001"/>
        <c:axId val="50090002"/>
      </c:barChart>
      <c:catAx>
        <c:axId val="50090001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0090002"/>
        <c:crosses val="autoZero"/>
        <c:auto val="1"/>
        <c:lblAlgn val="ctr"/>
        <c:lblOffset val="100"/>
        <c:noMultiLvlLbl val="0"/>
      </c:catAx>
      <c:valAx>
        <c:axId val="5009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D54B-408A-85BD-B5A7BB718142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D54B-408A-85BD-B5A7BB718142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D54B-408A-85BD-B5A7BB718142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D54B-408A-85BD-B5A7BB718142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D54B-408A-85BD-B5A7BB718142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D54B-408A-85BD-B5A7BB718142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D54B-408A-85BD-B5A7BB718142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D54B-408A-85BD-B5A7BB718142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D54B-408A-85BD-B5A7BB718142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D54B-408A-85BD-B5A7BB718142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D54B-408A-85BD-B5A7BB718142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D54B-408A-85BD-B5A7BB718142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D54B-408A-85BD-B5A7BB718142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D54B-408A-85BD-B5A7BB718142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D54B-408A-85BD-B5A7BB718142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D54B-408A-85BD-B5A7BB718142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D54B-408A-85BD-B5A7BB718142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D54B-408A-85BD-B5A7BB718142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D54B-408A-85BD-B5A7BB718142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D54B-408A-85BD-B5A7BB718142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D54B-408A-85BD-B5A7BB718142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D54B-408A-85BD-B5A7BB718142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D54B-408A-85BD-B5A7BB718142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D54B-408A-85BD-B5A7BB718142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D54B-408A-85BD-B5A7BB718142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D54B-408A-85BD-B5A7BB718142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D54B-408A-85BD-B5A7BB718142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D54B-408A-85BD-B5A7BB718142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D54B-408A-85BD-B5A7BB718142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D54B-408A-85BD-B5A7BB718142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D54B-408A-85BD-B5A7BB718142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D54B-408A-85BD-B5A7BB718142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D54B-408A-85BD-B5A7BB718142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D54B-408A-85BD-B5A7BB718142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D54B-408A-85BD-B5A7BB718142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D54B-408A-85BD-B5A7BB718142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D54B-408A-85BD-B5A7BB718142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D54B-408A-85BD-B5A7BB718142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D54B-408A-85BD-B5A7BB718142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D54B-408A-85BD-B5A7BB718142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D54B-408A-85BD-B5A7BB718142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D54B-408A-85BD-B5A7BB718142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D54B-408A-85BD-B5A7BB718142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D54B-408A-85BD-B5A7BB718142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D54B-408A-85BD-B5A7BB718142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D54B-408A-85BD-B5A7BB718142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D54B-408A-85BD-B5A7BB718142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D54B-408A-85BD-B5A7BB718142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D54B-408A-85BD-B5A7BB718142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D54B-408A-85BD-B5A7BB718142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D54B-408A-85BD-B5A7BB718142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D54B-408A-85BD-B5A7BB718142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D54B-408A-85BD-B5A7BB718142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D54B-408A-85BD-B5A7BB718142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D54B-408A-85BD-B5A7BB718142}"/>
              </c:ext>
            </c:extLst>
          </c:dPt>
          <c:dPt>
            <c:idx val="5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F-D54B-408A-85BD-B5A7BB718142}"/>
              </c:ext>
            </c:extLst>
          </c:dPt>
          <c:cat>
            <c:strRef>
              <c:f>'Origination Trends'!$A$2:$A$57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'Origination Trends'!$B$2:$B$57</c:f>
              <c:numCache>
                <c:formatCode>\$#,##0</c:formatCode>
                <c:ptCount val="56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62249292658.333366</c:v>
                </c:pt>
                <c:pt idx="54">
                  <c:v>63310770254.166672</c:v>
                </c:pt>
                <c:pt idx="55">
                  <c:v>63823264993.333397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D54B-408A-85BD-B5A7BB7181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090001"/>
        <c:axId val="50090002"/>
      </c:barChart>
      <c:catAx>
        <c:axId val="5009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2"/>
        <c:crosses val="autoZero"/>
        <c:auto val="1"/>
        <c:lblAlgn val="ctr"/>
        <c:lblOffset val="100"/>
        <c:noMultiLvlLbl val="0"/>
      </c:catAx>
      <c:valAx>
        <c:axId val="5009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F68F-49B5-8775-432118709D0B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F68F-49B5-8775-432118709D0B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F68F-49B5-8775-432118709D0B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F68F-49B5-8775-432118709D0B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F68F-49B5-8775-432118709D0B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F68F-49B5-8775-432118709D0B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F68F-49B5-8775-432118709D0B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F68F-49B5-8775-432118709D0B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F68F-49B5-8775-432118709D0B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F68F-49B5-8775-432118709D0B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F68F-49B5-8775-432118709D0B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F68F-49B5-8775-432118709D0B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F68F-49B5-8775-432118709D0B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F68F-49B5-8775-432118709D0B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F68F-49B5-8775-432118709D0B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F68F-49B5-8775-432118709D0B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F68F-49B5-8775-432118709D0B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F68F-49B5-8775-432118709D0B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F68F-49B5-8775-432118709D0B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F68F-49B5-8775-432118709D0B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F68F-49B5-8775-432118709D0B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F68F-49B5-8775-432118709D0B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F68F-49B5-8775-432118709D0B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F68F-49B5-8775-432118709D0B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F68F-49B5-8775-432118709D0B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F68F-49B5-8775-432118709D0B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F68F-49B5-8775-432118709D0B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F68F-49B5-8775-432118709D0B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F68F-49B5-8775-432118709D0B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F68F-49B5-8775-432118709D0B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F68F-49B5-8775-432118709D0B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F68F-49B5-8775-432118709D0B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F68F-49B5-8775-432118709D0B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F68F-49B5-8775-432118709D0B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F68F-49B5-8775-432118709D0B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F68F-49B5-8775-432118709D0B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F68F-49B5-8775-432118709D0B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F68F-49B5-8775-432118709D0B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F68F-49B5-8775-432118709D0B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F68F-49B5-8775-432118709D0B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F68F-49B5-8775-432118709D0B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F68F-49B5-8775-432118709D0B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F68F-49B5-8775-432118709D0B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F68F-49B5-8775-432118709D0B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F68F-49B5-8775-432118709D0B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F68F-49B5-8775-432118709D0B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F68F-49B5-8775-432118709D0B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F68F-49B5-8775-432118709D0B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F68F-49B5-8775-432118709D0B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F68F-49B5-8775-432118709D0B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F68F-49B5-8775-432118709D0B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F68F-49B5-8775-432118709D0B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F68F-49B5-8775-432118709D0B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F68F-49B5-8775-432118709D0B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F68F-49B5-8775-432118709D0B}"/>
              </c:ext>
            </c:extLst>
          </c:dPt>
          <c:dPt>
            <c:idx val="5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F-F68F-49B5-8775-432118709D0B}"/>
              </c:ext>
            </c:extLst>
          </c:dPt>
          <c:cat>
            <c:strRef>
              <c:f>'Average Balance'!$A$2:$A$57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'Average Balance'!$B$2:$B$57</c:f>
              <c:numCache>
                <c:formatCode>#,##0</c:formatCode>
                <c:ptCount val="56"/>
                <c:pt idx="0">
                  <c:v>14619.856505153661</c:v>
                </c:pt>
                <c:pt idx="1">
                  <c:v>14646.342884513881</c:v>
                </c:pt>
                <c:pt idx="2">
                  <c:v>14679.89935071155</c:v>
                </c:pt>
                <c:pt idx="3">
                  <c:v>14723.97060694249</c:v>
                </c:pt>
                <c:pt idx="4">
                  <c:v>14734.81451013958</c:v>
                </c:pt>
                <c:pt idx="5">
                  <c:v>14719.83862484832</c:v>
                </c:pt>
                <c:pt idx="6">
                  <c:v>14765.248166898689</c:v>
                </c:pt>
                <c:pt idx="7">
                  <c:v>14763.15426457964</c:v>
                </c:pt>
                <c:pt idx="8">
                  <c:v>14748.421270765381</c:v>
                </c:pt>
                <c:pt idx="9">
                  <c:v>14791.653211637449</c:v>
                </c:pt>
                <c:pt idx="10">
                  <c:v>14797.161611335599</c:v>
                </c:pt>
                <c:pt idx="11">
                  <c:v>14828.181525293439</c:v>
                </c:pt>
                <c:pt idx="12">
                  <c:v>14830.175193162169</c:v>
                </c:pt>
                <c:pt idx="13">
                  <c:v>14848.956115531349</c:v>
                </c:pt>
                <c:pt idx="14">
                  <c:v>14880.353351595841</c:v>
                </c:pt>
                <c:pt idx="15">
                  <c:v>14910.430093082139</c:v>
                </c:pt>
                <c:pt idx="16">
                  <c:v>14918.748713235251</c:v>
                </c:pt>
                <c:pt idx="17">
                  <c:v>14926.613310923191</c:v>
                </c:pt>
                <c:pt idx="18">
                  <c:v>14963.574640451299</c:v>
                </c:pt>
                <c:pt idx="19">
                  <c:v>14943.605624390129</c:v>
                </c:pt>
                <c:pt idx="20">
                  <c:v>14922.515690347211</c:v>
                </c:pt>
                <c:pt idx="21">
                  <c:v>14928.70941459998</c:v>
                </c:pt>
                <c:pt idx="22">
                  <c:v>14937.94323256405</c:v>
                </c:pt>
                <c:pt idx="23">
                  <c:v>14975.875866888809</c:v>
                </c:pt>
                <c:pt idx="24">
                  <c:v>14990.77163533442</c:v>
                </c:pt>
                <c:pt idx="25">
                  <c:v>15031.216206167521</c:v>
                </c:pt>
                <c:pt idx="26">
                  <c:v>15124.91077117145</c:v>
                </c:pt>
                <c:pt idx="27">
                  <c:v>15166.70542444503</c:v>
                </c:pt>
                <c:pt idx="28">
                  <c:v>15223.167322561891</c:v>
                </c:pt>
                <c:pt idx="29">
                  <c:v>15292.95384333308</c:v>
                </c:pt>
                <c:pt idx="30">
                  <c:v>15304.480152506711</c:v>
                </c:pt>
                <c:pt idx="31">
                  <c:v>15320.04834757071</c:v>
                </c:pt>
                <c:pt idx="32">
                  <c:v>15323.569750134669</c:v>
                </c:pt>
                <c:pt idx="33">
                  <c:v>15310.53476319437</c:v>
                </c:pt>
                <c:pt idx="34">
                  <c:v>15308.004060589221</c:v>
                </c:pt>
                <c:pt idx="35">
                  <c:v>15373.338792771139</c:v>
                </c:pt>
                <c:pt idx="36">
                  <c:v>15435.0225898348</c:v>
                </c:pt>
                <c:pt idx="37">
                  <c:v>15509.9623583144</c:v>
                </c:pt>
                <c:pt idx="38">
                  <c:v>15570.860446135201</c:v>
                </c:pt>
                <c:pt idx="39">
                  <c:v>15680.98809259012</c:v>
                </c:pt>
                <c:pt idx="40">
                  <c:v>15762.050254912019</c:v>
                </c:pt>
                <c:pt idx="41">
                  <c:v>15800.82600811374</c:v>
                </c:pt>
                <c:pt idx="42">
                  <c:v>15866.478164174619</c:v>
                </c:pt>
                <c:pt idx="43">
                  <c:v>15896.039680305819</c:v>
                </c:pt>
                <c:pt idx="44">
                  <c:v>15917.520581094959</c:v>
                </c:pt>
                <c:pt idx="45">
                  <c:v>16034.64661456322</c:v>
                </c:pt>
                <c:pt idx="46">
                  <c:v>16154.849063656269</c:v>
                </c:pt>
                <c:pt idx="47">
                  <c:v>16269.2703516939</c:v>
                </c:pt>
                <c:pt idx="48">
                  <c:v>16392.99434015025</c:v>
                </c:pt>
                <c:pt idx="49">
                  <c:v>16529.558524068441</c:v>
                </c:pt>
                <c:pt idx="50">
                  <c:v>16625.89817746892</c:v>
                </c:pt>
                <c:pt idx="51">
                  <c:v>16737.306628198508</c:v>
                </c:pt>
                <c:pt idx="52">
                  <c:v>16850.819409155629</c:v>
                </c:pt>
                <c:pt idx="53">
                  <c:v>16956.02739819773</c:v>
                </c:pt>
                <c:pt idx="54">
                  <c:v>17085.192380438279</c:v>
                </c:pt>
                <c:pt idx="55">
                  <c:v>17180.800480066981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F68F-49B5-8775-43211870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30001"/>
        <c:axId val="50130002"/>
      </c:barChart>
      <c:catAx>
        <c:axId val="5013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2"/>
        <c:crosses val="autoZero"/>
        <c:auto val="1"/>
        <c:lblAlgn val="ctr"/>
        <c:lblOffset val="100"/>
        <c:noMultiLvlLbl val="0"/>
      </c:catAx>
      <c:valAx>
        <c:axId val="50130002"/>
        <c:scaling>
          <c:orientation val="minMax"/>
          <c:min val="135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Origination limits (in $BNs)</a:t>
            </a:r>
          </a:p>
        </c:rich>
      </c:tx>
      <c:layout>
        <c:manualLayout>
          <c:xMode val="edge"/>
          <c:yMode val="edge"/>
          <c:x val="0.38604161312244195"/>
          <c:y val="6.351774968227232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OrigLimits!$D$1</c:f>
              <c:strCache>
                <c:ptCount val="1"/>
                <c:pt idx="0">
                  <c:v>Mortgage</c:v>
                </c:pt>
              </c:strCache>
            </c:strRef>
          </c:tx>
          <c:spPr>
            <a:ln w="38100">
              <a:solidFill>
                <a:srgbClr val="0081A6"/>
              </a:solidFill>
            </a:ln>
          </c:spPr>
          <c:marker>
            <c:symbol val="none"/>
          </c:marker>
          <c:cat>
            <c:strRef>
              <c:f>OrigLimits!$F$2:$F$57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OrigLimits!$D$2:$D$57</c:f>
              <c:numCache>
                <c:formatCode>\$#,##0</c:formatCode>
                <c:ptCount val="56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  <c:pt idx="54">
                  <c:v>175365418724.1665</c:v>
                </c:pt>
                <c:pt idx="55">
                  <c:v>172184168445.8334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BD-42B3-8424-3B31DCFCF0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20001"/>
        <c:axId val="50020002"/>
      </c:lineChart>
      <c:catAx>
        <c:axId val="5002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2"/>
        <c:crosses val="autoZero"/>
        <c:auto val="1"/>
        <c:lblAlgn val="ctr"/>
        <c:lblOffset val="100"/>
        <c:noMultiLvlLbl val="0"/>
      </c:catAx>
      <c:valAx>
        <c:axId val="50020002"/>
        <c:scaling>
          <c:orientation val="minMax"/>
          <c:min val="5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1"/>
        <c:crosses val="autoZero"/>
        <c:crossBetween val="between"/>
        <c:majorUnit val="10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Origination limits (in $BNs)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OrigLimits!$B$1</c:f>
              <c:strCache>
                <c:ptCount val="1"/>
                <c:pt idx="0">
                  <c:v>Auto</c:v>
                </c:pt>
              </c:strCache>
            </c:strRef>
          </c:tx>
          <c:spPr>
            <a:ln w="3810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OrigLimits!$F$2:$F$57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OrigLimits!$B$2:$B$57</c:f>
              <c:numCache>
                <c:formatCode>\$#,##0</c:formatCode>
                <c:ptCount val="56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62249292658.333366</c:v>
                </c:pt>
                <c:pt idx="54">
                  <c:v>63310770254.166672</c:v>
                </c:pt>
                <c:pt idx="55">
                  <c:v>63823264993.333397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7A-47C1-95FC-E4668BC1347B}"/>
            </c:ext>
          </c:extLst>
        </c:ser>
        <c:ser>
          <c:idx val="1"/>
          <c:order val="1"/>
          <c:tx>
            <c:strRef>
              <c:f>OrigLimits!$C$1</c:f>
              <c:strCache>
                <c:ptCount val="1"/>
                <c:pt idx="0">
                  <c:v>Bank Card</c:v>
                </c:pt>
              </c:strCache>
            </c:strRef>
          </c:tx>
          <c:spPr>
            <a:ln w="3810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OrigLimits!$F$2:$F$57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OrigLimits!$C$2:$C$57</c:f>
              <c:numCache>
                <c:formatCode>\$#,##0</c:formatCode>
                <c:ptCount val="56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38544636314.999397</c:v>
                </c:pt>
                <c:pt idx="54">
                  <c:v>39636379500.832649</c:v>
                </c:pt>
                <c:pt idx="55">
                  <c:v>41461829528.332863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7A-47C1-95FC-E4668BC134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30001"/>
        <c:axId val="50030002"/>
      </c:lineChart>
      <c:catAx>
        <c:axId val="5003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2"/>
        <c:crosses val="autoZero"/>
        <c:auto val="1"/>
        <c:lblAlgn val="ctr"/>
        <c:lblOffset val="100"/>
        <c:noMultiLvlLbl val="0"/>
      </c:catAx>
      <c:valAx>
        <c:axId val="50030002"/>
        <c:scaling>
          <c:orientation val="minMax"/>
          <c:min val="1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Origination limits (in $BNs)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OrigLimits!$E$1</c:f>
              <c:strCache>
                <c:ptCount val="1"/>
                <c:pt idx="0">
                  <c:v>Unsecured PL</c:v>
                </c:pt>
              </c:strCache>
            </c:strRef>
          </c:tx>
          <c:spPr>
            <a:ln w="3810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OrigLimits!$F$2:$F$57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OrigLimits!$E$2:$E$57</c:f>
              <c:numCache>
                <c:formatCode>\$#,##0</c:formatCode>
                <c:ptCount val="56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10163934903.333361</c:v>
                </c:pt>
                <c:pt idx="54">
                  <c:v>10458287941.666571</c:v>
                </c:pt>
                <c:pt idx="55">
                  <c:v>11095622871.66663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6D4-484C-B1C8-91ECB6C94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40001"/>
        <c:axId val="50040002"/>
      </c:lineChart>
      <c:catAx>
        <c:axId val="5004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2"/>
        <c:crosses val="autoZero"/>
        <c:auto val="1"/>
        <c:lblAlgn val="ctr"/>
        <c:lblOffset val="100"/>
        <c:noMultiLvlLbl val="0"/>
      </c:catAx>
      <c:valAx>
        <c:axId val="500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Automotive</a:t>
            </a:r>
          </a:p>
        </c:rich>
      </c:tx>
      <c:layout>
        <c:manualLayout>
          <c:xMode val="edge"/>
          <c:yMode val="edge"/>
          <c:x val="4.9999999999999996E-2"/>
          <c:y val="2.0000057123435173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Trends'!$B$2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Trends'!$B$3:$B$58</c:f>
              <c:numCache>
                <c:formatCode>0.00%</c:formatCode>
                <c:ptCount val="56"/>
                <c:pt idx="0">
                  <c:v>3.3508105693134317E-2</c:v>
                </c:pt>
                <c:pt idx="1">
                  <c:v>3.1949857340912442E-2</c:v>
                </c:pt>
                <c:pt idx="2">
                  <c:v>2.4407379099467861E-2</c:v>
                </c:pt>
                <c:pt idx="3">
                  <c:v>2.5342716775537399E-2</c:v>
                </c:pt>
                <c:pt idx="4">
                  <c:v>2.709732559791149E-2</c:v>
                </c:pt>
                <c:pt idx="5">
                  <c:v>2.7945097240349211E-2</c:v>
                </c:pt>
                <c:pt idx="6">
                  <c:v>2.793217433246753E-2</c:v>
                </c:pt>
                <c:pt idx="7">
                  <c:v>2.991592866416912E-2</c:v>
                </c:pt>
                <c:pt idx="8">
                  <c:v>2.9216752609752941E-2</c:v>
                </c:pt>
                <c:pt idx="9">
                  <c:v>3.016324864213683E-2</c:v>
                </c:pt>
                <c:pt idx="10">
                  <c:v>2.9976661797395832E-2</c:v>
                </c:pt>
                <c:pt idx="11">
                  <c:v>2.963557059966836E-2</c:v>
                </c:pt>
                <c:pt idx="12">
                  <c:v>3.169324793120841E-2</c:v>
                </c:pt>
                <c:pt idx="13">
                  <c:v>2.9225746980579739E-2</c:v>
                </c:pt>
                <c:pt idx="14">
                  <c:v>2.512613818541137E-2</c:v>
                </c:pt>
                <c:pt idx="15">
                  <c:v>2.3921154945349379E-2</c:v>
                </c:pt>
                <c:pt idx="16">
                  <c:v>2.5780914781945559E-2</c:v>
                </c:pt>
                <c:pt idx="17">
                  <c:v>2.6573727520476601E-2</c:v>
                </c:pt>
                <c:pt idx="18">
                  <c:v>2.7385578998153151E-2</c:v>
                </c:pt>
                <c:pt idx="19">
                  <c:v>2.891077044614496E-2</c:v>
                </c:pt>
                <c:pt idx="20">
                  <c:v>2.8146202771914229E-2</c:v>
                </c:pt>
                <c:pt idx="21">
                  <c:v>2.869920520394326E-2</c:v>
                </c:pt>
                <c:pt idx="22">
                  <c:v>2.931743176697698E-2</c:v>
                </c:pt>
                <c:pt idx="23">
                  <c:v>2.9113769874662469E-2</c:v>
                </c:pt>
                <c:pt idx="24">
                  <c:v>2.9964198476522669E-2</c:v>
                </c:pt>
                <c:pt idx="25">
                  <c:v>2.774991446505953E-2</c:v>
                </c:pt>
                <c:pt idx="26">
                  <c:v>2.4480167105116239E-2</c:v>
                </c:pt>
                <c:pt idx="27">
                  <c:v>2.4786446795539999E-2</c:v>
                </c:pt>
                <c:pt idx="28">
                  <c:v>1.96076074365053E-2</c:v>
                </c:pt>
                <c:pt idx="29">
                  <c:v>1.763363059704667E-2</c:v>
                </c:pt>
                <c:pt idx="30">
                  <c:v>1.6761748544404941E-2</c:v>
                </c:pt>
                <c:pt idx="31">
                  <c:v>1.8094028673582271E-2</c:v>
                </c:pt>
                <c:pt idx="32">
                  <c:v>1.9402598321506471E-2</c:v>
                </c:pt>
                <c:pt idx="33">
                  <c:v>1.977133959622214E-2</c:v>
                </c:pt>
                <c:pt idx="34">
                  <c:v>2.0189332811142938E-2</c:v>
                </c:pt>
                <c:pt idx="35">
                  <c:v>2.117726759604515E-2</c:v>
                </c:pt>
                <c:pt idx="36">
                  <c:v>2.252979400572102E-2</c:v>
                </c:pt>
                <c:pt idx="37">
                  <c:v>1.9860605646977801E-2</c:v>
                </c:pt>
                <c:pt idx="38">
                  <c:v>1.8327424410583021E-2</c:v>
                </c:pt>
                <c:pt idx="39">
                  <c:v>1.392165694072958E-2</c:v>
                </c:pt>
                <c:pt idx="40">
                  <c:v>1.4039379534302459E-2</c:v>
                </c:pt>
                <c:pt idx="41">
                  <c:v>1.6139301015938658E-2</c:v>
                </c:pt>
                <c:pt idx="42">
                  <c:v>1.6852935882554428E-2</c:v>
                </c:pt>
                <c:pt idx="43">
                  <c:v>1.8029321781855661E-2</c:v>
                </c:pt>
                <c:pt idx="44">
                  <c:v>1.8927290688670498E-2</c:v>
                </c:pt>
                <c:pt idx="45">
                  <c:v>1.945381556890843E-2</c:v>
                </c:pt>
                <c:pt idx="46">
                  <c:v>2.029082876218493E-2</c:v>
                </c:pt>
                <c:pt idx="47">
                  <c:v>2.1228264055312859E-2</c:v>
                </c:pt>
                <c:pt idx="48">
                  <c:v>2.2963389633794639E-2</c:v>
                </c:pt>
                <c:pt idx="49">
                  <c:v>2.2815248013443042E-2</c:v>
                </c:pt>
                <c:pt idx="50">
                  <c:v>1.8368193402634882E-2</c:v>
                </c:pt>
                <c:pt idx="51">
                  <c:v>2.0713903112236341E-2</c:v>
                </c:pt>
                <c:pt idx="52">
                  <c:v>2.0711116594444131E-2</c:v>
                </c:pt>
                <c:pt idx="53">
                  <c:v>2.291448987066742E-2</c:v>
                </c:pt>
                <c:pt idx="54">
                  <c:v>2.387693425280649E-2</c:v>
                </c:pt>
                <c:pt idx="55">
                  <c:v>2.5423316895271188E-2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DF0-4702-AF48-E7A90B103727}"/>
            </c:ext>
          </c:extLst>
        </c:ser>
        <c:ser>
          <c:idx val="1"/>
          <c:order val="1"/>
          <c:tx>
            <c:strRef>
              <c:f>'Delinquency Trends'!$C$2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Trends'!$C$3:$C$58</c:f>
              <c:numCache>
                <c:formatCode>0.00%</c:formatCode>
                <c:ptCount val="56"/>
                <c:pt idx="0">
                  <c:v>1.024045967920899E-2</c:v>
                </c:pt>
                <c:pt idx="1">
                  <c:v>1.017583717990843E-2</c:v>
                </c:pt>
                <c:pt idx="2">
                  <c:v>8.4593567226489454E-3</c:v>
                </c:pt>
                <c:pt idx="3">
                  <c:v>6.5974460637160748E-3</c:v>
                </c:pt>
                <c:pt idx="4">
                  <c:v>7.1919112105964028E-3</c:v>
                </c:pt>
                <c:pt idx="5">
                  <c:v>8.1391554574830344E-3</c:v>
                </c:pt>
                <c:pt idx="6">
                  <c:v>8.3621564861282877E-3</c:v>
                </c:pt>
                <c:pt idx="7">
                  <c:v>8.940670149476972E-3</c:v>
                </c:pt>
                <c:pt idx="8">
                  <c:v>9.0958390113531889E-3</c:v>
                </c:pt>
                <c:pt idx="9">
                  <c:v>9.4918392636560069E-3</c:v>
                </c:pt>
                <c:pt idx="10">
                  <c:v>9.3185637717939484E-3</c:v>
                </c:pt>
                <c:pt idx="11">
                  <c:v>9.6835447556979596E-3</c:v>
                </c:pt>
                <c:pt idx="12">
                  <c:v>1.0016899201992399E-2</c:v>
                </c:pt>
                <c:pt idx="13">
                  <c:v>9.8924176831314929E-3</c:v>
                </c:pt>
                <c:pt idx="14">
                  <c:v>8.3702524233086432E-3</c:v>
                </c:pt>
                <c:pt idx="15">
                  <c:v>6.6145973763612033E-3</c:v>
                </c:pt>
                <c:pt idx="16">
                  <c:v>7.3357831569296509E-3</c:v>
                </c:pt>
                <c:pt idx="17">
                  <c:v>7.9181445740504862E-3</c:v>
                </c:pt>
                <c:pt idx="18">
                  <c:v>8.566492485102729E-3</c:v>
                </c:pt>
                <c:pt idx="19">
                  <c:v>8.88326993903823E-3</c:v>
                </c:pt>
                <c:pt idx="20">
                  <c:v>9.0855807278153716E-3</c:v>
                </c:pt>
                <c:pt idx="21">
                  <c:v>9.1321632850361965E-3</c:v>
                </c:pt>
                <c:pt idx="22">
                  <c:v>9.1764775911588534E-3</c:v>
                </c:pt>
                <c:pt idx="23">
                  <c:v>9.4855205892096332E-3</c:v>
                </c:pt>
                <c:pt idx="24">
                  <c:v>9.8023465746540708E-3</c:v>
                </c:pt>
                <c:pt idx="25">
                  <c:v>9.532789395862374E-3</c:v>
                </c:pt>
                <c:pt idx="26">
                  <c:v>8.2318840720877612E-3</c:v>
                </c:pt>
                <c:pt idx="27">
                  <c:v>7.8874350282091606E-3</c:v>
                </c:pt>
                <c:pt idx="28">
                  <c:v>6.8787743308567229E-3</c:v>
                </c:pt>
                <c:pt idx="29">
                  <c:v>5.7769170026840009E-3</c:v>
                </c:pt>
                <c:pt idx="30">
                  <c:v>5.1517672882653593E-3</c:v>
                </c:pt>
                <c:pt idx="31">
                  <c:v>5.2629549107003626E-3</c:v>
                </c:pt>
                <c:pt idx="32">
                  <c:v>6.0628073700246428E-3</c:v>
                </c:pt>
                <c:pt idx="33">
                  <c:v>6.3491623727104773E-3</c:v>
                </c:pt>
                <c:pt idx="34">
                  <c:v>6.4589901551819484E-3</c:v>
                </c:pt>
                <c:pt idx="35">
                  <c:v>7.1787603456241042E-3</c:v>
                </c:pt>
                <c:pt idx="36">
                  <c:v>7.4388053851852784E-3</c:v>
                </c:pt>
                <c:pt idx="37">
                  <c:v>7.000964468518083E-3</c:v>
                </c:pt>
                <c:pt idx="38">
                  <c:v>6.2784585475721766E-3</c:v>
                </c:pt>
                <c:pt idx="39">
                  <c:v>4.2151210379397716E-3</c:v>
                </c:pt>
                <c:pt idx="40">
                  <c:v>3.9279166423522582E-3</c:v>
                </c:pt>
                <c:pt idx="41">
                  <c:v>4.7174615272958286E-3</c:v>
                </c:pt>
                <c:pt idx="42">
                  <c:v>5.0442921015519194E-3</c:v>
                </c:pt>
                <c:pt idx="43">
                  <c:v>5.2427820565024916E-3</c:v>
                </c:pt>
                <c:pt idx="44">
                  <c:v>5.8371552600678953E-3</c:v>
                </c:pt>
                <c:pt idx="45">
                  <c:v>6.1908157817803858E-3</c:v>
                </c:pt>
                <c:pt idx="46">
                  <c:v>6.3986401888607254E-3</c:v>
                </c:pt>
                <c:pt idx="47">
                  <c:v>7.1618811497228853E-3</c:v>
                </c:pt>
                <c:pt idx="48">
                  <c:v>7.373142996962281E-3</c:v>
                </c:pt>
                <c:pt idx="49">
                  <c:v>7.7864725697524718E-3</c:v>
                </c:pt>
                <c:pt idx="50">
                  <c:v>6.9459624770236254E-3</c:v>
                </c:pt>
                <c:pt idx="51">
                  <c:v>5.8530156550067013E-3</c:v>
                </c:pt>
                <c:pt idx="52">
                  <c:v>6.5610477196435578E-3</c:v>
                </c:pt>
                <c:pt idx="53">
                  <c:v>7.3395199478420454E-3</c:v>
                </c:pt>
                <c:pt idx="54">
                  <c:v>8.0513368690179523E-3</c:v>
                </c:pt>
                <c:pt idx="55">
                  <c:v>8.480396767453038E-3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DF0-4702-AF48-E7A90B103727}"/>
            </c:ext>
          </c:extLst>
        </c:ser>
        <c:ser>
          <c:idx val="2"/>
          <c:order val="2"/>
          <c:tx>
            <c:strRef>
              <c:f>'Delinquency Trends'!$D$2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Trends'!$D$3:$D$58</c:f>
              <c:numCache>
                <c:formatCode>0.00%</c:formatCode>
                <c:ptCount val="56"/>
                <c:pt idx="0">
                  <c:v>5.0626658762751879E-3</c:v>
                </c:pt>
                <c:pt idx="1">
                  <c:v>4.8686328471387701E-3</c:v>
                </c:pt>
                <c:pt idx="2">
                  <c:v>4.3335764510588409E-3</c:v>
                </c:pt>
                <c:pt idx="3">
                  <c:v>3.8649048992277749E-3</c:v>
                </c:pt>
                <c:pt idx="4">
                  <c:v>3.562380367734565E-3</c:v>
                </c:pt>
                <c:pt idx="5">
                  <c:v>3.6137968533771262E-3</c:v>
                </c:pt>
                <c:pt idx="6">
                  <c:v>4.2236101179083923E-3</c:v>
                </c:pt>
                <c:pt idx="7">
                  <c:v>4.0827705062459604E-3</c:v>
                </c:pt>
                <c:pt idx="8">
                  <c:v>4.1876168274693846E-3</c:v>
                </c:pt>
                <c:pt idx="9">
                  <c:v>4.4029481623968844E-3</c:v>
                </c:pt>
                <c:pt idx="10">
                  <c:v>4.4686333060676387E-3</c:v>
                </c:pt>
                <c:pt idx="11">
                  <c:v>4.608294902624736E-3</c:v>
                </c:pt>
                <c:pt idx="12">
                  <c:v>4.930626877899769E-3</c:v>
                </c:pt>
                <c:pt idx="13">
                  <c:v>4.8096135108188151E-3</c:v>
                </c:pt>
                <c:pt idx="14">
                  <c:v>4.4574522437020843E-3</c:v>
                </c:pt>
                <c:pt idx="15">
                  <c:v>4.0139195062381013E-3</c:v>
                </c:pt>
                <c:pt idx="16">
                  <c:v>3.6946931832945698E-3</c:v>
                </c:pt>
                <c:pt idx="17">
                  <c:v>3.7666861050597101E-3</c:v>
                </c:pt>
                <c:pt idx="18">
                  <c:v>3.9928987549525102E-3</c:v>
                </c:pt>
                <c:pt idx="19">
                  <c:v>4.2312429072136051E-3</c:v>
                </c:pt>
                <c:pt idx="20">
                  <c:v>4.3329097046331793E-3</c:v>
                </c:pt>
                <c:pt idx="21">
                  <c:v>4.6123863508559359E-3</c:v>
                </c:pt>
                <c:pt idx="22">
                  <c:v>4.5106486187532716E-3</c:v>
                </c:pt>
                <c:pt idx="23">
                  <c:v>4.7541269941012839E-3</c:v>
                </c:pt>
                <c:pt idx="24">
                  <c:v>5.1172549278575867E-3</c:v>
                </c:pt>
                <c:pt idx="25">
                  <c:v>5.0466714725069346E-3</c:v>
                </c:pt>
                <c:pt idx="26">
                  <c:v>4.7548613447853886E-3</c:v>
                </c:pt>
                <c:pt idx="27">
                  <c:v>4.7195536201171378E-3</c:v>
                </c:pt>
                <c:pt idx="28">
                  <c:v>6.9844977640630386E-3</c:v>
                </c:pt>
                <c:pt idx="29">
                  <c:v>7.117585103738203E-3</c:v>
                </c:pt>
                <c:pt idx="30">
                  <c:v>6.8796955962946629E-3</c:v>
                </c:pt>
                <c:pt idx="31">
                  <c:v>6.391176718385674E-3</c:v>
                </c:pt>
                <c:pt idx="32">
                  <c:v>6.3359758842376664E-3</c:v>
                </c:pt>
                <c:pt idx="33">
                  <c:v>6.411876964888462E-3</c:v>
                </c:pt>
                <c:pt idx="34">
                  <c:v>6.4593039502826438E-3</c:v>
                </c:pt>
                <c:pt idx="35">
                  <c:v>6.7508025061365322E-3</c:v>
                </c:pt>
                <c:pt idx="36">
                  <c:v>7.0569665814102589E-3</c:v>
                </c:pt>
                <c:pt idx="37">
                  <c:v>7.2281117660050994E-3</c:v>
                </c:pt>
                <c:pt idx="38">
                  <c:v>7.1606240794007282E-3</c:v>
                </c:pt>
                <c:pt idx="39">
                  <c:v>6.4387180454711689E-3</c:v>
                </c:pt>
                <c:pt idx="40">
                  <c:v>6.030589298799972E-3</c:v>
                </c:pt>
                <c:pt idx="41">
                  <c:v>5.8710382210511586E-3</c:v>
                </c:pt>
                <c:pt idx="42">
                  <c:v>5.9492352368745614E-3</c:v>
                </c:pt>
                <c:pt idx="43">
                  <c:v>6.038787083094241E-3</c:v>
                </c:pt>
                <c:pt idx="44">
                  <c:v>6.2809709545918763E-3</c:v>
                </c:pt>
                <c:pt idx="45">
                  <c:v>6.3823316812647813E-3</c:v>
                </c:pt>
                <c:pt idx="46">
                  <c:v>6.6130059360002954E-3</c:v>
                </c:pt>
                <c:pt idx="47">
                  <c:v>7.0227507981029313E-3</c:v>
                </c:pt>
                <c:pt idx="48">
                  <c:v>7.4197338832141307E-3</c:v>
                </c:pt>
                <c:pt idx="49">
                  <c:v>7.6838129069479646E-3</c:v>
                </c:pt>
                <c:pt idx="50">
                  <c:v>7.6091180525462206E-3</c:v>
                </c:pt>
                <c:pt idx="51">
                  <c:v>7.1152806678911173E-3</c:v>
                </c:pt>
                <c:pt idx="52">
                  <c:v>6.8194133871566946E-3</c:v>
                </c:pt>
                <c:pt idx="53">
                  <c:v>7.0565653824864634E-3</c:v>
                </c:pt>
                <c:pt idx="54">
                  <c:v>7.3875935317792019E-3</c:v>
                </c:pt>
                <c:pt idx="55">
                  <c:v>7.8328071968376146E-3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DF0-4702-AF48-E7A90B103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50001"/>
        <c:axId val="50050002"/>
      </c:lineChart>
      <c:catAx>
        <c:axId val="500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2"/>
        <c:crosses val="autoZero"/>
        <c:auto val="1"/>
        <c:lblAlgn val="ctr"/>
        <c:lblOffset val="100"/>
        <c:noMultiLvlLbl val="0"/>
      </c:catAx>
      <c:valAx>
        <c:axId val="5005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1"/>
        <c:crosses val="autoZero"/>
        <c:crossBetween val="between"/>
        <c:majorUnit val="0.01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Bank Card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Trends'!$E$2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Trends'!$E$3:$E$58</c:f>
              <c:numCache>
                <c:formatCode>0.00%</c:formatCode>
                <c:ptCount val="56"/>
                <c:pt idx="0">
                  <c:v>6.3255231733032246E-3</c:v>
                </c:pt>
                <c:pt idx="1">
                  <c:v>6.232718380467594E-3</c:v>
                </c:pt>
                <c:pt idx="2">
                  <c:v>5.7773676892564838E-3</c:v>
                </c:pt>
                <c:pt idx="3">
                  <c:v>5.1300092209047854E-3</c:v>
                </c:pt>
                <c:pt idx="4">
                  <c:v>5.1317459257428913E-3</c:v>
                </c:pt>
                <c:pt idx="5">
                  <c:v>5.5305818046093094E-3</c:v>
                </c:pt>
                <c:pt idx="6">
                  <c:v>5.8370704015253553E-3</c:v>
                </c:pt>
                <c:pt idx="7">
                  <c:v>5.9801115162702754E-3</c:v>
                </c:pt>
                <c:pt idx="8">
                  <c:v>6.1922203467511478E-3</c:v>
                </c:pt>
                <c:pt idx="9">
                  <c:v>6.5713424584636013E-3</c:v>
                </c:pt>
                <c:pt idx="10">
                  <c:v>6.4745287568519884E-3</c:v>
                </c:pt>
                <c:pt idx="11">
                  <c:v>6.3516132794325594E-3</c:v>
                </c:pt>
                <c:pt idx="12">
                  <c:v>6.3548582143594552E-3</c:v>
                </c:pt>
                <c:pt idx="13">
                  <c:v>6.272298634950841E-3</c:v>
                </c:pt>
                <c:pt idx="14">
                  <c:v>5.9379552032198879E-3</c:v>
                </c:pt>
                <c:pt idx="15">
                  <c:v>5.2687829650261411E-3</c:v>
                </c:pt>
                <c:pt idx="16">
                  <c:v>5.3105899813507282E-3</c:v>
                </c:pt>
                <c:pt idx="17">
                  <c:v>5.7696624102421884E-3</c:v>
                </c:pt>
                <c:pt idx="18">
                  <c:v>6.2228940243511032E-3</c:v>
                </c:pt>
                <c:pt idx="19">
                  <c:v>6.1615587221286374E-3</c:v>
                </c:pt>
                <c:pt idx="20">
                  <c:v>6.431894455896224E-3</c:v>
                </c:pt>
                <c:pt idx="21">
                  <c:v>6.7643456021059421E-3</c:v>
                </c:pt>
                <c:pt idx="22">
                  <c:v>6.542734143287582E-3</c:v>
                </c:pt>
                <c:pt idx="23">
                  <c:v>6.3737576172473659E-3</c:v>
                </c:pt>
                <c:pt idx="24">
                  <c:v>6.5257443994381796E-3</c:v>
                </c:pt>
                <c:pt idx="25">
                  <c:v>6.2168445925927032E-3</c:v>
                </c:pt>
                <c:pt idx="26">
                  <c:v>6.0676134470602936E-3</c:v>
                </c:pt>
                <c:pt idx="27">
                  <c:v>6.2103538906035831E-3</c:v>
                </c:pt>
                <c:pt idx="28">
                  <c:v>5.0740469149322476E-3</c:v>
                </c:pt>
                <c:pt idx="29">
                  <c:v>4.2357744577837704E-3</c:v>
                </c:pt>
                <c:pt idx="30">
                  <c:v>4.2655031827328431E-3</c:v>
                </c:pt>
                <c:pt idx="31">
                  <c:v>4.3101368850165583E-3</c:v>
                </c:pt>
                <c:pt idx="32">
                  <c:v>4.6099148074033591E-3</c:v>
                </c:pt>
                <c:pt idx="33">
                  <c:v>5.040326312458294E-3</c:v>
                </c:pt>
                <c:pt idx="34">
                  <c:v>4.9293059160978236E-3</c:v>
                </c:pt>
                <c:pt idx="35">
                  <c:v>4.8749478443674216E-3</c:v>
                </c:pt>
                <c:pt idx="36">
                  <c:v>4.6742344883754601E-3</c:v>
                </c:pt>
                <c:pt idx="37">
                  <c:v>4.1692588579930216E-3</c:v>
                </c:pt>
                <c:pt idx="38">
                  <c:v>4.0320896160251684E-3</c:v>
                </c:pt>
                <c:pt idx="39">
                  <c:v>3.0696135737745258E-3</c:v>
                </c:pt>
                <c:pt idx="40">
                  <c:v>2.9310780683030478E-3</c:v>
                </c:pt>
                <c:pt idx="41">
                  <c:v>3.3468485152634841E-3</c:v>
                </c:pt>
                <c:pt idx="42">
                  <c:v>3.6263133091188121E-3</c:v>
                </c:pt>
                <c:pt idx="43">
                  <c:v>3.7076818163971161E-3</c:v>
                </c:pt>
                <c:pt idx="44">
                  <c:v>3.9866102181187434E-3</c:v>
                </c:pt>
                <c:pt idx="45">
                  <c:v>4.2548803190376504E-3</c:v>
                </c:pt>
                <c:pt idx="46">
                  <c:v>4.2962350470170463E-3</c:v>
                </c:pt>
                <c:pt idx="47">
                  <c:v>4.3183480463786488E-3</c:v>
                </c:pt>
                <c:pt idx="48">
                  <c:v>4.5550524548133896E-3</c:v>
                </c:pt>
                <c:pt idx="49">
                  <c:v>4.8083517457768454E-3</c:v>
                </c:pt>
                <c:pt idx="50">
                  <c:v>4.5084928516051174E-3</c:v>
                </c:pt>
                <c:pt idx="51">
                  <c:v>3.987694196681108E-3</c:v>
                </c:pt>
                <c:pt idx="52">
                  <c:v>4.217247928658352E-3</c:v>
                </c:pt>
                <c:pt idx="53">
                  <c:v>4.6383537241085054E-3</c:v>
                </c:pt>
                <c:pt idx="54">
                  <c:v>5.1597031926884501E-3</c:v>
                </c:pt>
                <c:pt idx="55">
                  <c:v>5.4473670346396018E-3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75-4C88-8835-FE75B90B731E}"/>
            </c:ext>
          </c:extLst>
        </c:ser>
        <c:ser>
          <c:idx val="1"/>
          <c:order val="1"/>
          <c:tx>
            <c:strRef>
              <c:f>'Delinquency Trends'!$F$2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Trends'!$F$3:$F$58</c:f>
              <c:numCache>
                <c:formatCode>0.00%</c:formatCode>
                <c:ptCount val="56"/>
                <c:pt idx="0">
                  <c:v>2.651672782148055E-3</c:v>
                </c:pt>
                <c:pt idx="1">
                  <c:v>2.6327134809502428E-3</c:v>
                </c:pt>
                <c:pt idx="2">
                  <c:v>2.456411957384874E-3</c:v>
                </c:pt>
                <c:pt idx="3">
                  <c:v>2.2852962162103162E-3</c:v>
                </c:pt>
                <c:pt idx="4">
                  <c:v>2.1173864844592212E-3</c:v>
                </c:pt>
                <c:pt idx="5">
                  <c:v>2.1570364749325401E-3</c:v>
                </c:pt>
                <c:pt idx="6">
                  <c:v>2.331430642858086E-3</c:v>
                </c:pt>
                <c:pt idx="7">
                  <c:v>2.457608575510748E-3</c:v>
                </c:pt>
                <c:pt idx="8">
                  <c:v>2.5689836939025352E-3</c:v>
                </c:pt>
                <c:pt idx="9">
                  <c:v>2.6689578901590398E-3</c:v>
                </c:pt>
                <c:pt idx="10">
                  <c:v>2.7872330055999451E-3</c:v>
                </c:pt>
                <c:pt idx="11">
                  <c:v>2.7146473358310818E-3</c:v>
                </c:pt>
                <c:pt idx="12">
                  <c:v>2.7876505099524418E-3</c:v>
                </c:pt>
                <c:pt idx="13">
                  <c:v>2.7411390291545001E-3</c:v>
                </c:pt>
                <c:pt idx="14">
                  <c:v>2.5210467382287272E-3</c:v>
                </c:pt>
                <c:pt idx="15">
                  <c:v>2.3956084058601749E-3</c:v>
                </c:pt>
                <c:pt idx="16">
                  <c:v>2.207906750403596E-3</c:v>
                </c:pt>
                <c:pt idx="17">
                  <c:v>2.289853268077075E-3</c:v>
                </c:pt>
                <c:pt idx="18">
                  <c:v>2.497428692830028E-3</c:v>
                </c:pt>
                <c:pt idx="19">
                  <c:v>2.638323946857749E-3</c:v>
                </c:pt>
                <c:pt idx="20">
                  <c:v>2.7740324702575018E-3</c:v>
                </c:pt>
                <c:pt idx="21">
                  <c:v>2.7745813739910672E-3</c:v>
                </c:pt>
                <c:pt idx="22">
                  <c:v>3.0717800831720041E-3</c:v>
                </c:pt>
                <c:pt idx="23">
                  <c:v>3.141277444360518E-3</c:v>
                </c:pt>
                <c:pt idx="24">
                  <c:v>3.1550639019788701E-3</c:v>
                </c:pt>
                <c:pt idx="25">
                  <c:v>3.0732511687221699E-3</c:v>
                </c:pt>
                <c:pt idx="26">
                  <c:v>2.8630731056416862E-3</c:v>
                </c:pt>
                <c:pt idx="27">
                  <c:v>2.7841718966401421E-3</c:v>
                </c:pt>
                <c:pt idx="28">
                  <c:v>2.2862641783989979E-3</c:v>
                </c:pt>
                <c:pt idx="29">
                  <c:v>2.1055545732557722E-3</c:v>
                </c:pt>
                <c:pt idx="30">
                  <c:v>1.8784721025357841E-3</c:v>
                </c:pt>
                <c:pt idx="31">
                  <c:v>1.9217919484238819E-3</c:v>
                </c:pt>
                <c:pt idx="32">
                  <c:v>2.150300399003875E-3</c:v>
                </c:pt>
                <c:pt idx="33">
                  <c:v>2.2623597762960758E-3</c:v>
                </c:pt>
                <c:pt idx="34">
                  <c:v>2.3815186880620609E-3</c:v>
                </c:pt>
                <c:pt idx="35">
                  <c:v>2.3205322453447152E-3</c:v>
                </c:pt>
                <c:pt idx="36">
                  <c:v>2.3960266552614782E-3</c:v>
                </c:pt>
                <c:pt idx="37">
                  <c:v>2.2757457864041749E-3</c:v>
                </c:pt>
                <c:pt idx="38">
                  <c:v>1.8860747462446619E-3</c:v>
                </c:pt>
                <c:pt idx="39">
                  <c:v>1.748605510803337E-3</c:v>
                </c:pt>
                <c:pt idx="40">
                  <c:v>1.4193028134987049E-3</c:v>
                </c:pt>
                <c:pt idx="41">
                  <c:v>1.421776176005282E-3</c:v>
                </c:pt>
                <c:pt idx="42">
                  <c:v>1.6307384559614299E-3</c:v>
                </c:pt>
                <c:pt idx="43">
                  <c:v>1.7023319243005481E-3</c:v>
                </c:pt>
                <c:pt idx="44">
                  <c:v>1.829497066197475E-3</c:v>
                </c:pt>
                <c:pt idx="45">
                  <c:v>1.9067517688624469E-3</c:v>
                </c:pt>
                <c:pt idx="46">
                  <c:v>1.997015063918597E-3</c:v>
                </c:pt>
                <c:pt idx="47">
                  <c:v>2.021515046148815E-3</c:v>
                </c:pt>
                <c:pt idx="48">
                  <c:v>2.164509140085012E-3</c:v>
                </c:pt>
                <c:pt idx="49">
                  <c:v>2.2742863423004319E-3</c:v>
                </c:pt>
                <c:pt idx="50">
                  <c:v>2.1829026508179612E-3</c:v>
                </c:pt>
                <c:pt idx="51">
                  <c:v>2.0686330200275381E-3</c:v>
                </c:pt>
                <c:pt idx="52">
                  <c:v>1.927823770621871E-3</c:v>
                </c:pt>
                <c:pt idx="53">
                  <c:v>2.1333255677620632E-3</c:v>
                </c:pt>
                <c:pt idx="54">
                  <c:v>2.4063739435084349E-3</c:v>
                </c:pt>
                <c:pt idx="55">
                  <c:v>2.617443140600007E-3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75-4C88-8835-FE75B90B731E}"/>
            </c:ext>
          </c:extLst>
        </c:ser>
        <c:ser>
          <c:idx val="2"/>
          <c:order val="2"/>
          <c:tx>
            <c:strRef>
              <c:f>'Delinquency Trends'!$G$2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Trends'!$G$3:$G$58</c:f>
              <c:numCache>
                <c:formatCode>0.00%</c:formatCode>
                <c:ptCount val="56"/>
                <c:pt idx="0">
                  <c:v>4.3232852042920681E-3</c:v>
                </c:pt>
                <c:pt idx="1">
                  <c:v>4.4330301558869519E-3</c:v>
                </c:pt>
                <c:pt idx="2">
                  <c:v>4.2994257158370337E-3</c:v>
                </c:pt>
                <c:pt idx="3">
                  <c:v>3.9340413014443279E-3</c:v>
                </c:pt>
                <c:pt idx="4">
                  <c:v>3.8386406983055908E-3</c:v>
                </c:pt>
                <c:pt idx="5">
                  <c:v>3.662230373860112E-3</c:v>
                </c:pt>
                <c:pt idx="6">
                  <c:v>3.5094482607104459E-3</c:v>
                </c:pt>
                <c:pt idx="7">
                  <c:v>3.5550305659944148E-3</c:v>
                </c:pt>
                <c:pt idx="8">
                  <c:v>3.7785898142866821E-3</c:v>
                </c:pt>
                <c:pt idx="9">
                  <c:v>4.0397030636031631E-3</c:v>
                </c:pt>
                <c:pt idx="10">
                  <c:v>4.2335564790114471E-3</c:v>
                </c:pt>
                <c:pt idx="11">
                  <c:v>4.3676471407916809E-3</c:v>
                </c:pt>
                <c:pt idx="12">
                  <c:v>4.5341726849703829E-3</c:v>
                </c:pt>
                <c:pt idx="13">
                  <c:v>4.5948462754111024E-3</c:v>
                </c:pt>
                <c:pt idx="14">
                  <c:v>4.4852906441270176E-3</c:v>
                </c:pt>
                <c:pt idx="15">
                  <c:v>4.1285355926234521E-3</c:v>
                </c:pt>
                <c:pt idx="16">
                  <c:v>3.9679476074586818E-3</c:v>
                </c:pt>
                <c:pt idx="17">
                  <c:v>3.640349932384092E-3</c:v>
                </c:pt>
                <c:pt idx="18">
                  <c:v>3.6420734455827721E-3</c:v>
                </c:pt>
                <c:pt idx="19">
                  <c:v>3.6569273168602511E-3</c:v>
                </c:pt>
                <c:pt idx="20">
                  <c:v>4.2914537324017484E-3</c:v>
                </c:pt>
                <c:pt idx="21">
                  <c:v>4.0929654855897304E-3</c:v>
                </c:pt>
                <c:pt idx="22">
                  <c:v>4.1359379091553761E-3</c:v>
                </c:pt>
                <c:pt idx="23">
                  <c:v>4.750637093759183E-3</c:v>
                </c:pt>
                <c:pt idx="24">
                  <c:v>4.4487000176387714E-3</c:v>
                </c:pt>
                <c:pt idx="25">
                  <c:v>4.4253549199308696E-3</c:v>
                </c:pt>
                <c:pt idx="26">
                  <c:v>4.3454975099170186E-3</c:v>
                </c:pt>
                <c:pt idx="27">
                  <c:v>4.3987994121617137E-3</c:v>
                </c:pt>
                <c:pt idx="28">
                  <c:v>3.916141792646423E-3</c:v>
                </c:pt>
                <c:pt idx="29">
                  <c:v>3.6367229941330439E-3</c:v>
                </c:pt>
                <c:pt idx="30">
                  <c:v>3.5037281260815621E-3</c:v>
                </c:pt>
                <c:pt idx="31">
                  <c:v>2.982209633264901E-3</c:v>
                </c:pt>
                <c:pt idx="32">
                  <c:v>2.6983501079069412E-3</c:v>
                </c:pt>
                <c:pt idx="33">
                  <c:v>2.797624685411454E-3</c:v>
                </c:pt>
                <c:pt idx="34">
                  <c:v>2.8142448494635729E-3</c:v>
                </c:pt>
                <c:pt idx="35">
                  <c:v>2.9735906032111879E-3</c:v>
                </c:pt>
                <c:pt idx="36">
                  <c:v>3.1728482941059239E-3</c:v>
                </c:pt>
                <c:pt idx="37">
                  <c:v>3.4061978924596571E-3</c:v>
                </c:pt>
                <c:pt idx="38">
                  <c:v>3.3004531849757869E-3</c:v>
                </c:pt>
                <c:pt idx="39">
                  <c:v>2.8959317125306669E-3</c:v>
                </c:pt>
                <c:pt idx="40">
                  <c:v>2.531262276464039E-3</c:v>
                </c:pt>
                <c:pt idx="41">
                  <c:v>2.335351699300743E-3</c:v>
                </c:pt>
                <c:pt idx="42">
                  <c:v>2.176198519913367E-3</c:v>
                </c:pt>
                <c:pt idx="43">
                  <c:v>2.1211429151923732E-3</c:v>
                </c:pt>
                <c:pt idx="44">
                  <c:v>2.3449695361608459E-3</c:v>
                </c:pt>
                <c:pt idx="45">
                  <c:v>2.4808003364929082E-3</c:v>
                </c:pt>
                <c:pt idx="46">
                  <c:v>2.6045539071284599E-3</c:v>
                </c:pt>
                <c:pt idx="47">
                  <c:v>2.7133543788284069E-3</c:v>
                </c:pt>
                <c:pt idx="48">
                  <c:v>2.906348180654582E-3</c:v>
                </c:pt>
                <c:pt idx="49">
                  <c:v>3.1079987454163348E-3</c:v>
                </c:pt>
                <c:pt idx="50">
                  <c:v>3.1120581268600039E-3</c:v>
                </c:pt>
                <c:pt idx="51">
                  <c:v>2.9717869299447979E-3</c:v>
                </c:pt>
                <c:pt idx="52">
                  <c:v>2.966013732116518E-3</c:v>
                </c:pt>
                <c:pt idx="53">
                  <c:v>2.901742972104983E-3</c:v>
                </c:pt>
                <c:pt idx="54">
                  <c:v>2.9828794913423278E-3</c:v>
                </c:pt>
                <c:pt idx="55">
                  <c:v>3.2360855084399799E-3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75-4C88-8835-FE75B90B7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60001"/>
        <c:axId val="50060002"/>
      </c:lineChart>
      <c:catAx>
        <c:axId val="500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2"/>
        <c:crosses val="autoZero"/>
        <c:auto val="1"/>
        <c:lblAlgn val="ctr"/>
        <c:lblOffset val="100"/>
        <c:noMultiLvlLbl val="0"/>
      </c:catAx>
      <c:valAx>
        <c:axId val="5006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1"/>
        <c:crosses val="autoZero"/>
        <c:crossBetween val="between"/>
        <c:majorUnit val="2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Mortgage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6317241904308126E-2"/>
          <c:y val="3.7144654825491688E-2"/>
          <c:w val="0.91842565331507475"/>
          <c:h val="0.70606767638464452"/>
        </c:manualLayout>
      </c:layout>
      <c:lineChart>
        <c:grouping val="standard"/>
        <c:varyColors val="0"/>
        <c:ser>
          <c:idx val="0"/>
          <c:order val="0"/>
          <c:tx>
            <c:strRef>
              <c:f>'Delinquency Trends'!$H$2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Trends'!$H$3:$H$58</c:f>
              <c:numCache>
                <c:formatCode>0.00%</c:formatCode>
                <c:ptCount val="56"/>
                <c:pt idx="0">
                  <c:v>1.884626751622687E-2</c:v>
                </c:pt>
                <c:pt idx="1">
                  <c:v>1.917915836057614E-2</c:v>
                </c:pt>
                <c:pt idx="2">
                  <c:v>1.4576489658411769E-2</c:v>
                </c:pt>
                <c:pt idx="3">
                  <c:v>1.5767405001643711E-2</c:v>
                </c:pt>
                <c:pt idx="4">
                  <c:v>1.427546105864019E-2</c:v>
                </c:pt>
                <c:pt idx="5">
                  <c:v>1.585288977485174E-2</c:v>
                </c:pt>
                <c:pt idx="6">
                  <c:v>1.6801442645647219E-2</c:v>
                </c:pt>
                <c:pt idx="7">
                  <c:v>1.6666312738579509E-2</c:v>
                </c:pt>
                <c:pt idx="8">
                  <c:v>1.8014576868657289E-2</c:v>
                </c:pt>
                <c:pt idx="9">
                  <c:v>1.6125322125944419E-2</c:v>
                </c:pt>
                <c:pt idx="10">
                  <c:v>1.6527863488245791E-2</c:v>
                </c:pt>
                <c:pt idx="11">
                  <c:v>1.5981920490987029E-2</c:v>
                </c:pt>
                <c:pt idx="12">
                  <c:v>1.778650403622441E-2</c:v>
                </c:pt>
                <c:pt idx="13">
                  <c:v>1.823286983513606E-2</c:v>
                </c:pt>
                <c:pt idx="14">
                  <c:v>1.475973955034768E-2</c:v>
                </c:pt>
                <c:pt idx="15">
                  <c:v>1.5890974471013491E-2</c:v>
                </c:pt>
                <c:pt idx="16">
                  <c:v>1.2825179889052209E-2</c:v>
                </c:pt>
                <c:pt idx="17">
                  <c:v>1.623838274600253E-2</c:v>
                </c:pt>
                <c:pt idx="18">
                  <c:v>1.4956290809493121E-2</c:v>
                </c:pt>
                <c:pt idx="19">
                  <c:v>1.7872760413668129E-2</c:v>
                </c:pt>
                <c:pt idx="20">
                  <c:v>1.7935653904438381E-2</c:v>
                </c:pt>
                <c:pt idx="21">
                  <c:v>1.570271708059064E-2</c:v>
                </c:pt>
                <c:pt idx="22">
                  <c:v>1.829319835337451E-2</c:v>
                </c:pt>
                <c:pt idx="23">
                  <c:v>1.6265897640895609E-2</c:v>
                </c:pt>
                <c:pt idx="24">
                  <c:v>1.9270076569418371E-2</c:v>
                </c:pt>
                <c:pt idx="25">
                  <c:v>1.792990597321948E-2</c:v>
                </c:pt>
                <c:pt idx="26">
                  <c:v>1.501475975997435E-2</c:v>
                </c:pt>
                <c:pt idx="27">
                  <c:v>1.477771913547926E-2</c:v>
                </c:pt>
                <c:pt idx="28">
                  <c:v>1.056641015010334E-2</c:v>
                </c:pt>
                <c:pt idx="29">
                  <c:v>8.7530559513592284E-3</c:v>
                </c:pt>
                <c:pt idx="30">
                  <c:v>8.0413096132383784E-3</c:v>
                </c:pt>
                <c:pt idx="31">
                  <c:v>8.3103720391830421E-3</c:v>
                </c:pt>
                <c:pt idx="32">
                  <c:v>8.4330944504073455E-3</c:v>
                </c:pt>
                <c:pt idx="33">
                  <c:v>7.3358948504462871E-3</c:v>
                </c:pt>
                <c:pt idx="34">
                  <c:v>8.1028944997649267E-3</c:v>
                </c:pt>
                <c:pt idx="35">
                  <c:v>6.9672318924218074E-3</c:v>
                </c:pt>
                <c:pt idx="36">
                  <c:v>7.7997169293584044E-3</c:v>
                </c:pt>
                <c:pt idx="37">
                  <c:v>7.4590467575454253E-3</c:v>
                </c:pt>
                <c:pt idx="38">
                  <c:v>7.0044212139828803E-3</c:v>
                </c:pt>
                <c:pt idx="39">
                  <c:v>5.4433529476852101E-3</c:v>
                </c:pt>
                <c:pt idx="40">
                  <c:v>5.1480007505268367E-3</c:v>
                </c:pt>
                <c:pt idx="41">
                  <c:v>6.263875165570509E-3</c:v>
                </c:pt>
                <c:pt idx="42">
                  <c:v>6.4356209497860367E-3</c:v>
                </c:pt>
                <c:pt idx="43">
                  <c:v>6.2209645992005744E-3</c:v>
                </c:pt>
                <c:pt idx="44">
                  <c:v>6.8889581807280659E-3</c:v>
                </c:pt>
                <c:pt idx="45">
                  <c:v>6.8495654367634069E-3</c:v>
                </c:pt>
                <c:pt idx="46">
                  <c:v>6.4377265655716888E-3</c:v>
                </c:pt>
                <c:pt idx="47">
                  <c:v>7.3555542724430501E-3</c:v>
                </c:pt>
                <c:pt idx="48">
                  <c:v>7.6342145493682404E-3</c:v>
                </c:pt>
                <c:pt idx="49">
                  <c:v>8.2778037636422729E-3</c:v>
                </c:pt>
                <c:pt idx="50">
                  <c:v>8.0480141342368569E-3</c:v>
                </c:pt>
                <c:pt idx="51">
                  <c:v>7.7807556303797097E-3</c:v>
                </c:pt>
                <c:pt idx="52">
                  <c:v>8.1309288530858406E-3</c:v>
                </c:pt>
                <c:pt idx="53">
                  <c:v>7.961282839608258E-3</c:v>
                </c:pt>
                <c:pt idx="54">
                  <c:v>9.2773703247257828E-3</c:v>
                </c:pt>
                <c:pt idx="55">
                  <c:v>8.89458287389021E-3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FA-424F-97B5-30A70A5EDAF4}"/>
            </c:ext>
          </c:extLst>
        </c:ser>
        <c:ser>
          <c:idx val="1"/>
          <c:order val="1"/>
          <c:tx>
            <c:strRef>
              <c:f>'Delinquency Trends'!$I$2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Trends'!$I$3:$I$58</c:f>
              <c:numCache>
                <c:formatCode>0.00%</c:formatCode>
                <c:ptCount val="56"/>
                <c:pt idx="0">
                  <c:v>6.8257334233839447E-3</c:v>
                </c:pt>
                <c:pt idx="1">
                  <c:v>7.1136022020187421E-3</c:v>
                </c:pt>
                <c:pt idx="2">
                  <c:v>5.6255268356198602E-3</c:v>
                </c:pt>
                <c:pt idx="3">
                  <c:v>5.2044580714117848E-3</c:v>
                </c:pt>
                <c:pt idx="4">
                  <c:v>5.4528076520200027E-3</c:v>
                </c:pt>
                <c:pt idx="5">
                  <c:v>6.0925048136905684E-3</c:v>
                </c:pt>
                <c:pt idx="6">
                  <c:v>6.0869580559227447E-3</c:v>
                </c:pt>
                <c:pt idx="7">
                  <c:v>6.2669564655744641E-3</c:v>
                </c:pt>
                <c:pt idx="8">
                  <c:v>6.3262742545665386E-3</c:v>
                </c:pt>
                <c:pt idx="9">
                  <c:v>6.3229750080738747E-3</c:v>
                </c:pt>
                <c:pt idx="10">
                  <c:v>6.5248079142983537E-3</c:v>
                </c:pt>
                <c:pt idx="11">
                  <c:v>6.5719168136228173E-3</c:v>
                </c:pt>
                <c:pt idx="12">
                  <c:v>6.685534252845805E-3</c:v>
                </c:pt>
                <c:pt idx="13">
                  <c:v>6.5839076788355164E-3</c:v>
                </c:pt>
                <c:pt idx="14">
                  <c:v>4.8179837366250748E-3</c:v>
                </c:pt>
                <c:pt idx="15">
                  <c:v>4.2642360846139827E-3</c:v>
                </c:pt>
                <c:pt idx="16">
                  <c:v>5.6998267053704581E-3</c:v>
                </c:pt>
                <c:pt idx="17">
                  <c:v>5.2700521627369167E-3</c:v>
                </c:pt>
                <c:pt idx="18">
                  <c:v>5.697056623460559E-3</c:v>
                </c:pt>
                <c:pt idx="19">
                  <c:v>6.0401570230570051E-3</c:v>
                </c:pt>
                <c:pt idx="20">
                  <c:v>6.279809341389499E-3</c:v>
                </c:pt>
                <c:pt idx="21">
                  <c:v>6.4812412319019226E-3</c:v>
                </c:pt>
                <c:pt idx="22">
                  <c:v>6.4346504627489833E-3</c:v>
                </c:pt>
                <c:pt idx="23">
                  <c:v>6.4677766955481848E-3</c:v>
                </c:pt>
                <c:pt idx="24">
                  <c:v>6.6321790893058832E-3</c:v>
                </c:pt>
                <c:pt idx="25">
                  <c:v>6.2158307987487194E-3</c:v>
                </c:pt>
                <c:pt idx="26">
                  <c:v>5.1067499619724252E-3</c:v>
                </c:pt>
                <c:pt idx="27">
                  <c:v>4.5927529181337568E-3</c:v>
                </c:pt>
                <c:pt idx="28">
                  <c:v>3.7703315354196882E-3</c:v>
                </c:pt>
                <c:pt idx="29">
                  <c:v>3.4482256433300252E-3</c:v>
                </c:pt>
                <c:pt idx="30">
                  <c:v>3.0047662641262771E-3</c:v>
                </c:pt>
                <c:pt idx="31">
                  <c:v>2.5263348072702869E-3</c:v>
                </c:pt>
                <c:pt idx="32">
                  <c:v>2.4874502718489669E-3</c:v>
                </c:pt>
                <c:pt idx="33">
                  <c:v>2.518758676148437E-3</c:v>
                </c:pt>
                <c:pt idx="34">
                  <c:v>2.3802443569636358E-3</c:v>
                </c:pt>
                <c:pt idx="35">
                  <c:v>2.1809902399211171E-3</c:v>
                </c:pt>
                <c:pt idx="36">
                  <c:v>2.1964426058701568E-3</c:v>
                </c:pt>
                <c:pt idx="37">
                  <c:v>2.0579023951502848E-3</c:v>
                </c:pt>
                <c:pt idx="38">
                  <c:v>1.912835191299639E-3</c:v>
                </c:pt>
                <c:pt idx="39">
                  <c:v>1.5169732477381061E-3</c:v>
                </c:pt>
                <c:pt idx="40">
                  <c:v>1.5403633026404089E-3</c:v>
                </c:pt>
                <c:pt idx="41">
                  <c:v>1.5730680445401009E-3</c:v>
                </c:pt>
                <c:pt idx="42">
                  <c:v>1.638514063051853E-3</c:v>
                </c:pt>
                <c:pt idx="43">
                  <c:v>1.6620639846686061E-3</c:v>
                </c:pt>
                <c:pt idx="44">
                  <c:v>1.754726448012812E-3</c:v>
                </c:pt>
                <c:pt idx="45">
                  <c:v>1.7927345848332049E-3</c:v>
                </c:pt>
                <c:pt idx="46">
                  <c:v>1.7977283227882659E-3</c:v>
                </c:pt>
                <c:pt idx="47">
                  <c:v>1.9739313411587852E-3</c:v>
                </c:pt>
                <c:pt idx="48">
                  <c:v>2.11348606599199E-3</c:v>
                </c:pt>
                <c:pt idx="49">
                  <c:v>2.1819332677673019E-3</c:v>
                </c:pt>
                <c:pt idx="50">
                  <c:v>2.176432915054607E-3</c:v>
                </c:pt>
                <c:pt idx="51">
                  <c:v>1.8306915687842009E-3</c:v>
                </c:pt>
                <c:pt idx="52">
                  <c:v>2.107575082049873E-3</c:v>
                </c:pt>
                <c:pt idx="53">
                  <c:v>2.3464386612984511E-3</c:v>
                </c:pt>
                <c:pt idx="54">
                  <c:v>2.544168164643736E-3</c:v>
                </c:pt>
                <c:pt idx="55">
                  <c:v>2.6393963147849928E-3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FA-424F-97B5-30A70A5EDAF4}"/>
            </c:ext>
          </c:extLst>
        </c:ser>
        <c:ser>
          <c:idx val="2"/>
          <c:order val="2"/>
          <c:tx>
            <c:strRef>
              <c:f>'Delinquency Trends'!$J$2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Trends'!$J$3:$J$58</c:f>
              <c:numCache>
                <c:formatCode>0.00%</c:formatCode>
                <c:ptCount val="56"/>
                <c:pt idx="0">
                  <c:v>1.228153154829081E-2</c:v>
                </c:pt>
                <c:pt idx="1">
                  <c:v>1.1909469848885549E-2</c:v>
                </c:pt>
                <c:pt idx="2">
                  <c:v>1.113844340511006E-2</c:v>
                </c:pt>
                <c:pt idx="3">
                  <c:v>1.075545387222665E-2</c:v>
                </c:pt>
                <c:pt idx="4">
                  <c:v>1.0105193058550821E-2</c:v>
                </c:pt>
                <c:pt idx="5">
                  <c:v>1.016785673513845E-2</c:v>
                </c:pt>
                <c:pt idx="6">
                  <c:v>1.034909772900198E-2</c:v>
                </c:pt>
                <c:pt idx="7">
                  <c:v>1.0221537412069579E-2</c:v>
                </c:pt>
                <c:pt idx="8">
                  <c:v>1.020816793681396E-2</c:v>
                </c:pt>
                <c:pt idx="9">
                  <c:v>1.005446539196957E-2</c:v>
                </c:pt>
                <c:pt idx="10">
                  <c:v>9.5644963039933969E-3</c:v>
                </c:pt>
                <c:pt idx="11">
                  <c:v>9.6618867598059176E-3</c:v>
                </c:pt>
                <c:pt idx="12">
                  <c:v>9.7739692049955054E-3</c:v>
                </c:pt>
                <c:pt idx="13">
                  <c:v>9.7332785257314338E-3</c:v>
                </c:pt>
                <c:pt idx="14">
                  <c:v>9.1223474090357231E-3</c:v>
                </c:pt>
                <c:pt idx="15">
                  <c:v>8.3152947088353697E-3</c:v>
                </c:pt>
                <c:pt idx="16">
                  <c:v>7.8197166461572553E-3</c:v>
                </c:pt>
                <c:pt idx="17">
                  <c:v>8.1117018920116527E-3</c:v>
                </c:pt>
                <c:pt idx="18">
                  <c:v>8.5277307488416925E-3</c:v>
                </c:pt>
                <c:pt idx="19">
                  <c:v>8.5920534789700881E-3</c:v>
                </c:pt>
                <c:pt idx="20">
                  <c:v>8.9608288308797579E-3</c:v>
                </c:pt>
                <c:pt idx="21">
                  <c:v>9.2308167130960433E-3</c:v>
                </c:pt>
                <c:pt idx="22">
                  <c:v>9.1001024274173174E-3</c:v>
                </c:pt>
                <c:pt idx="23">
                  <c:v>9.2028045057565237E-3</c:v>
                </c:pt>
                <c:pt idx="24">
                  <c:v>9.3699131463010274E-3</c:v>
                </c:pt>
                <c:pt idx="25">
                  <c:v>9.141254185293303E-3</c:v>
                </c:pt>
                <c:pt idx="26">
                  <c:v>8.7663749909350167E-3</c:v>
                </c:pt>
                <c:pt idx="27">
                  <c:v>8.4746846120050331E-3</c:v>
                </c:pt>
                <c:pt idx="28">
                  <c:v>7.4078618090645306E-3</c:v>
                </c:pt>
                <c:pt idx="29">
                  <c:v>6.8938294368837607E-3</c:v>
                </c:pt>
                <c:pt idx="30">
                  <c:v>6.9485147960155966E-3</c:v>
                </c:pt>
                <c:pt idx="31">
                  <c:v>6.0361509643201867E-3</c:v>
                </c:pt>
                <c:pt idx="32">
                  <c:v>6.0926835903349612E-3</c:v>
                </c:pt>
                <c:pt idx="33">
                  <c:v>5.8243060038765922E-3</c:v>
                </c:pt>
                <c:pt idx="34">
                  <c:v>5.9049225180931126E-3</c:v>
                </c:pt>
                <c:pt idx="35">
                  <c:v>5.4438120449389676E-3</c:v>
                </c:pt>
                <c:pt idx="36">
                  <c:v>5.3040555359305909E-3</c:v>
                </c:pt>
                <c:pt idx="37">
                  <c:v>5.2685841928319316E-3</c:v>
                </c:pt>
                <c:pt idx="38">
                  <c:v>4.9782685545757214E-3</c:v>
                </c:pt>
                <c:pt idx="39">
                  <c:v>4.7219376495704918E-3</c:v>
                </c:pt>
                <c:pt idx="40">
                  <c:v>4.4064599304955371E-3</c:v>
                </c:pt>
                <c:pt idx="41">
                  <c:v>4.5166552461307734E-3</c:v>
                </c:pt>
                <c:pt idx="42">
                  <c:v>4.3883418503853459E-3</c:v>
                </c:pt>
                <c:pt idx="43">
                  <c:v>4.6056177007938754E-3</c:v>
                </c:pt>
                <c:pt idx="44">
                  <c:v>4.6964398630125722E-3</c:v>
                </c:pt>
                <c:pt idx="45">
                  <c:v>4.6056407792858921E-3</c:v>
                </c:pt>
                <c:pt idx="46">
                  <c:v>4.522856542340521E-3</c:v>
                </c:pt>
                <c:pt idx="47">
                  <c:v>4.5926602286659526E-3</c:v>
                </c:pt>
                <c:pt idx="48">
                  <c:v>4.703374554505744E-3</c:v>
                </c:pt>
                <c:pt idx="49">
                  <c:v>4.8663011560096774E-3</c:v>
                </c:pt>
                <c:pt idx="50">
                  <c:v>5.0042537019843666E-3</c:v>
                </c:pt>
                <c:pt idx="51">
                  <c:v>4.7097815811461994E-3</c:v>
                </c:pt>
                <c:pt idx="52">
                  <c:v>4.5593445073358286E-3</c:v>
                </c:pt>
                <c:pt idx="53">
                  <c:v>4.4097468134421504E-3</c:v>
                </c:pt>
                <c:pt idx="54">
                  <c:v>4.5277180232027696E-3</c:v>
                </c:pt>
                <c:pt idx="55">
                  <c:v>4.4468353364949444E-3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FA-424F-97B5-30A70A5ED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70001"/>
        <c:axId val="50070002"/>
      </c:lineChart>
      <c:catAx>
        <c:axId val="5007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2"/>
        <c:crosses val="autoZero"/>
        <c:auto val="1"/>
        <c:lblAlgn val="ctr"/>
        <c:lblOffset val="100"/>
        <c:noMultiLvlLbl val="0"/>
      </c:catAx>
      <c:valAx>
        <c:axId val="5007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Unsecured Personal Loan</a:t>
            </a:r>
          </a:p>
        </c:rich>
      </c:tx>
      <c:layout>
        <c:manualLayout>
          <c:xMode val="edge"/>
          <c:yMode val="edge"/>
          <c:x val="4.7546416728085544E-2"/>
          <c:y val="6.10037076752145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9.4352715937641579E-2"/>
          <c:y val="0.20092274176669694"/>
          <c:w val="0.85571263116511032"/>
          <c:h val="0.61118404670532678"/>
        </c:manualLayout>
      </c:layout>
      <c:lineChart>
        <c:grouping val="standard"/>
        <c:varyColors val="0"/>
        <c:ser>
          <c:idx val="0"/>
          <c:order val="0"/>
          <c:tx>
            <c:strRef>
              <c:f>'Delinquency Trends'!$K$2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Trends'!$K$3:$K$58</c:f>
              <c:numCache>
                <c:formatCode>0.00%</c:formatCode>
                <c:ptCount val="56"/>
                <c:pt idx="0">
                  <c:v>1.1163064067094551E-2</c:v>
                </c:pt>
                <c:pt idx="1">
                  <c:v>1.0646774779991239E-2</c:v>
                </c:pt>
                <c:pt idx="2">
                  <c:v>9.4194281101391917E-3</c:v>
                </c:pt>
                <c:pt idx="3">
                  <c:v>1.0585015872807951E-2</c:v>
                </c:pt>
                <c:pt idx="4">
                  <c:v>8.4822903135095603E-3</c:v>
                </c:pt>
                <c:pt idx="5">
                  <c:v>1.0358468028385189E-2</c:v>
                </c:pt>
                <c:pt idx="6">
                  <c:v>8.9021840688302996E-3</c:v>
                </c:pt>
                <c:pt idx="7">
                  <c:v>1.0756334592436091E-2</c:v>
                </c:pt>
                <c:pt idx="8">
                  <c:v>9.7273280468450716E-3</c:v>
                </c:pt>
                <c:pt idx="9">
                  <c:v>9.4802301096374251E-3</c:v>
                </c:pt>
                <c:pt idx="10">
                  <c:v>1.144783121027817E-2</c:v>
                </c:pt>
                <c:pt idx="11">
                  <c:v>9.8825240866815562E-3</c:v>
                </c:pt>
                <c:pt idx="12">
                  <c:v>1.170723119017684E-2</c:v>
                </c:pt>
                <c:pt idx="13">
                  <c:v>1.1189911327508659E-2</c:v>
                </c:pt>
                <c:pt idx="14">
                  <c:v>9.7551462226018563E-3</c:v>
                </c:pt>
                <c:pt idx="15">
                  <c:v>1.0895172454108639E-2</c:v>
                </c:pt>
                <c:pt idx="16">
                  <c:v>9.2921996218445664E-3</c:v>
                </c:pt>
                <c:pt idx="17">
                  <c:v>1.0326535239156579E-2</c:v>
                </c:pt>
                <c:pt idx="18">
                  <c:v>9.4547194033011289E-3</c:v>
                </c:pt>
                <c:pt idx="19">
                  <c:v>1.116819576600961E-2</c:v>
                </c:pt>
                <c:pt idx="20">
                  <c:v>1.0922473861401921E-2</c:v>
                </c:pt>
                <c:pt idx="21">
                  <c:v>9.8219016458996212E-3</c:v>
                </c:pt>
                <c:pt idx="22">
                  <c:v>1.1071157208575591E-2</c:v>
                </c:pt>
                <c:pt idx="23">
                  <c:v>9.6199747258895324E-3</c:v>
                </c:pt>
                <c:pt idx="24">
                  <c:v>1.137025752183601E-2</c:v>
                </c:pt>
                <c:pt idx="25">
                  <c:v>1.042418645398956E-2</c:v>
                </c:pt>
                <c:pt idx="26">
                  <c:v>9.2914284487255038E-3</c:v>
                </c:pt>
                <c:pt idx="27">
                  <c:v>9.1700915656721376E-3</c:v>
                </c:pt>
                <c:pt idx="28">
                  <c:v>7.4049404777800322E-3</c:v>
                </c:pt>
                <c:pt idx="29">
                  <c:v>7.4014137405220091E-3</c:v>
                </c:pt>
                <c:pt idx="30">
                  <c:v>5.9616268344022038E-3</c:v>
                </c:pt>
                <c:pt idx="31">
                  <c:v>7.482647729660446E-3</c:v>
                </c:pt>
                <c:pt idx="32">
                  <c:v>7.7898651517992251E-3</c:v>
                </c:pt>
                <c:pt idx="33">
                  <c:v>7.0118582177519807E-3</c:v>
                </c:pt>
                <c:pt idx="34">
                  <c:v>8.2883672060852752E-3</c:v>
                </c:pt>
                <c:pt idx="35">
                  <c:v>7.6922709570236584E-3</c:v>
                </c:pt>
                <c:pt idx="36">
                  <c:v>9.1028027226758654E-3</c:v>
                </c:pt>
                <c:pt idx="37">
                  <c:v>7.8860083467079001E-3</c:v>
                </c:pt>
                <c:pt idx="38">
                  <c:v>7.1567420030952747E-3</c:v>
                </c:pt>
                <c:pt idx="39">
                  <c:v>7.1267870530611864E-3</c:v>
                </c:pt>
                <c:pt idx="40">
                  <c:v>5.4046829744165744E-3</c:v>
                </c:pt>
                <c:pt idx="41">
                  <c:v>6.5979563215611279E-3</c:v>
                </c:pt>
                <c:pt idx="42">
                  <c:v>6.1413387842607107E-3</c:v>
                </c:pt>
                <c:pt idx="43">
                  <c:v>7.4005501071556946E-3</c:v>
                </c:pt>
                <c:pt idx="44">
                  <c:v>7.7311162799331467E-3</c:v>
                </c:pt>
                <c:pt idx="45">
                  <c:v>7.3025429501207819E-3</c:v>
                </c:pt>
                <c:pt idx="46">
                  <c:v>8.8305724565364233E-3</c:v>
                </c:pt>
                <c:pt idx="47">
                  <c:v>8.5405109499054228E-3</c:v>
                </c:pt>
                <c:pt idx="48">
                  <c:v>9.3734666919886734E-3</c:v>
                </c:pt>
                <c:pt idx="49">
                  <c:v>1.002405856397702E-2</c:v>
                </c:pt>
                <c:pt idx="50">
                  <c:v>9.1319981218349038E-3</c:v>
                </c:pt>
                <c:pt idx="51">
                  <c:v>1.0570906362319599E-2</c:v>
                </c:pt>
                <c:pt idx="52">
                  <c:v>8.9135722188019347E-3</c:v>
                </c:pt>
                <c:pt idx="53">
                  <c:v>1.042172324876359E-2</c:v>
                </c:pt>
                <c:pt idx="54">
                  <c:v>9.9068788451638357E-3</c:v>
                </c:pt>
                <c:pt idx="55">
                  <c:v>1.218116307261057E-2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BF9-49C2-9C5E-C3B4762D23F6}"/>
            </c:ext>
          </c:extLst>
        </c:ser>
        <c:ser>
          <c:idx val="1"/>
          <c:order val="1"/>
          <c:tx>
            <c:strRef>
              <c:f>'Delinquency Trends'!$L$2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Trends'!$L$3:$L$58</c:f>
              <c:numCache>
                <c:formatCode>0.00%</c:formatCode>
                <c:ptCount val="56"/>
                <c:pt idx="0">
                  <c:v>7.0902550396742467E-3</c:v>
                </c:pt>
                <c:pt idx="1">
                  <c:v>7.1060028947050099E-3</c:v>
                </c:pt>
                <c:pt idx="2">
                  <c:v>6.196712285849614E-3</c:v>
                </c:pt>
                <c:pt idx="3">
                  <c:v>5.8501453915611127E-3</c:v>
                </c:pt>
                <c:pt idx="4">
                  <c:v>6.6473769769317811E-3</c:v>
                </c:pt>
                <c:pt idx="5">
                  <c:v>5.7244471634033426E-3</c:v>
                </c:pt>
                <c:pt idx="6">
                  <c:v>6.1670639139594363E-3</c:v>
                </c:pt>
                <c:pt idx="7">
                  <c:v>6.221131013389428E-3</c:v>
                </c:pt>
                <c:pt idx="8">
                  <c:v>6.3477531366839778E-3</c:v>
                </c:pt>
                <c:pt idx="9">
                  <c:v>6.3335718201673833E-3</c:v>
                </c:pt>
                <c:pt idx="10">
                  <c:v>6.8974122952967431E-3</c:v>
                </c:pt>
                <c:pt idx="11">
                  <c:v>6.9293120172394824E-3</c:v>
                </c:pt>
                <c:pt idx="12">
                  <c:v>6.9897631260347603E-3</c:v>
                </c:pt>
                <c:pt idx="13">
                  <c:v>7.0515880829585811E-3</c:v>
                </c:pt>
                <c:pt idx="14">
                  <c:v>6.3769933710909792E-3</c:v>
                </c:pt>
                <c:pt idx="15">
                  <c:v>5.963206869604846E-3</c:v>
                </c:pt>
                <c:pt idx="16">
                  <c:v>6.5101501992869942E-3</c:v>
                </c:pt>
                <c:pt idx="17">
                  <c:v>6.0913482991817331E-3</c:v>
                </c:pt>
                <c:pt idx="18">
                  <c:v>6.4514414266512079E-3</c:v>
                </c:pt>
                <c:pt idx="19">
                  <c:v>6.5831277200211948E-3</c:v>
                </c:pt>
                <c:pt idx="20">
                  <c:v>6.7420264198163951E-3</c:v>
                </c:pt>
                <c:pt idx="21">
                  <c:v>6.7987398268178987E-3</c:v>
                </c:pt>
                <c:pt idx="22">
                  <c:v>6.7700454798354948E-3</c:v>
                </c:pt>
                <c:pt idx="23">
                  <c:v>7.1065755107436518E-3</c:v>
                </c:pt>
                <c:pt idx="24">
                  <c:v>7.0477873825133749E-3</c:v>
                </c:pt>
                <c:pt idx="25">
                  <c:v>7.3480298220020973E-3</c:v>
                </c:pt>
                <c:pt idx="26">
                  <c:v>6.3057211530753192E-3</c:v>
                </c:pt>
                <c:pt idx="27">
                  <c:v>6.2054784058568112E-3</c:v>
                </c:pt>
                <c:pt idx="28">
                  <c:v>6.0074467786233651E-3</c:v>
                </c:pt>
                <c:pt idx="29">
                  <c:v>5.5934782618633459E-3</c:v>
                </c:pt>
                <c:pt idx="30">
                  <c:v>4.9028571110068392E-3</c:v>
                </c:pt>
                <c:pt idx="31">
                  <c:v>4.2942640973779823E-3</c:v>
                </c:pt>
                <c:pt idx="32">
                  <c:v>4.8242025681493831E-3</c:v>
                </c:pt>
                <c:pt idx="33">
                  <c:v>5.0630196048508233E-3</c:v>
                </c:pt>
                <c:pt idx="34">
                  <c:v>5.0657670134633976E-3</c:v>
                </c:pt>
                <c:pt idx="35">
                  <c:v>5.430650040112125E-3</c:v>
                </c:pt>
                <c:pt idx="36">
                  <c:v>5.4640460237634593E-3</c:v>
                </c:pt>
                <c:pt idx="37">
                  <c:v>5.4320912827761038E-3</c:v>
                </c:pt>
                <c:pt idx="38">
                  <c:v>4.5781586240273356E-3</c:v>
                </c:pt>
                <c:pt idx="39">
                  <c:v>4.0895281864930886E-3</c:v>
                </c:pt>
                <c:pt idx="40">
                  <c:v>4.2666844851313758E-3</c:v>
                </c:pt>
                <c:pt idx="41">
                  <c:v>3.8089313513416699E-3</c:v>
                </c:pt>
                <c:pt idx="42">
                  <c:v>3.9375279934979451E-3</c:v>
                </c:pt>
                <c:pt idx="43">
                  <c:v>4.1798933852554036E-3</c:v>
                </c:pt>
                <c:pt idx="44">
                  <c:v>4.4848536110766446E-3</c:v>
                </c:pt>
                <c:pt idx="45">
                  <c:v>4.6696779203429257E-3</c:v>
                </c:pt>
                <c:pt idx="46">
                  <c:v>5.134793550234028E-3</c:v>
                </c:pt>
                <c:pt idx="47">
                  <c:v>5.506068351425605E-3</c:v>
                </c:pt>
                <c:pt idx="48">
                  <c:v>5.708988886419096E-3</c:v>
                </c:pt>
                <c:pt idx="49">
                  <c:v>6.2113710503199793E-3</c:v>
                </c:pt>
                <c:pt idx="50">
                  <c:v>5.5907595887441123E-3</c:v>
                </c:pt>
                <c:pt idx="51">
                  <c:v>5.4004856814646764E-3</c:v>
                </c:pt>
                <c:pt idx="52">
                  <c:v>6.6549680074583289E-3</c:v>
                </c:pt>
                <c:pt idx="53">
                  <c:v>6.3412482081100291E-3</c:v>
                </c:pt>
                <c:pt idx="54">
                  <c:v>6.6417702392325799E-3</c:v>
                </c:pt>
                <c:pt idx="55">
                  <c:v>7.4173390559060214E-3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BF9-49C2-9C5E-C3B4762D23F6}"/>
            </c:ext>
          </c:extLst>
        </c:ser>
        <c:ser>
          <c:idx val="2"/>
          <c:order val="2"/>
          <c:tx>
            <c:strRef>
              <c:f>'Delinquency Trends'!$M$2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Trends'!$A$3:$A$58</c:f>
              <c:strCache>
                <c:ptCount val="56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  <c:pt idx="55">
                  <c:v>Aug-22</c:v>
                </c:pt>
              </c:strCache>
            </c:strRef>
          </c:cat>
          <c:val>
            <c:numRef>
              <c:f>'Delinquency Trends'!$M$3:$M$58</c:f>
              <c:numCache>
                <c:formatCode>0.00%</c:formatCode>
                <c:ptCount val="56"/>
                <c:pt idx="0">
                  <c:v>1.1870136764676589E-2</c:v>
                </c:pt>
                <c:pt idx="1">
                  <c:v>1.1674445449515489E-2</c:v>
                </c:pt>
                <c:pt idx="2">
                  <c:v>1.1644463655776869E-2</c:v>
                </c:pt>
                <c:pt idx="3">
                  <c:v>1.1226748430987751E-2</c:v>
                </c:pt>
                <c:pt idx="4">
                  <c:v>1.0782127856940641E-2</c:v>
                </c:pt>
                <c:pt idx="5">
                  <c:v>1.1319526395015871E-2</c:v>
                </c:pt>
                <c:pt idx="6">
                  <c:v>1.044174942035637E-2</c:v>
                </c:pt>
                <c:pt idx="7">
                  <c:v>1.093757502296931E-2</c:v>
                </c:pt>
                <c:pt idx="8">
                  <c:v>1.1116072666479401E-2</c:v>
                </c:pt>
                <c:pt idx="9">
                  <c:v>1.108475634688681E-2</c:v>
                </c:pt>
                <c:pt idx="10">
                  <c:v>1.0343740241739891E-2</c:v>
                </c:pt>
                <c:pt idx="11">
                  <c:v>1.107669642280916E-2</c:v>
                </c:pt>
                <c:pt idx="12">
                  <c:v>1.1078528593534731E-2</c:v>
                </c:pt>
                <c:pt idx="13">
                  <c:v>1.129614572948281E-2</c:v>
                </c:pt>
                <c:pt idx="14">
                  <c:v>1.107175092677502E-2</c:v>
                </c:pt>
                <c:pt idx="15">
                  <c:v>1.024513942872392E-2</c:v>
                </c:pt>
                <c:pt idx="16">
                  <c:v>9.6651768327524704E-3</c:v>
                </c:pt>
                <c:pt idx="17">
                  <c:v>1.022635422726636E-2</c:v>
                </c:pt>
                <c:pt idx="18">
                  <c:v>9.929707695781647E-3</c:v>
                </c:pt>
                <c:pt idx="19">
                  <c:v>9.6961412883108007E-3</c:v>
                </c:pt>
                <c:pt idx="20">
                  <c:v>9.7048280989927172E-3</c:v>
                </c:pt>
                <c:pt idx="21">
                  <c:v>1.010873800347634E-2</c:v>
                </c:pt>
                <c:pt idx="22">
                  <c:v>1.010400841315116E-2</c:v>
                </c:pt>
                <c:pt idx="23">
                  <c:v>9.9436539742391149E-3</c:v>
                </c:pt>
                <c:pt idx="24">
                  <c:v>1.029881626877322E-2</c:v>
                </c:pt>
                <c:pt idx="25">
                  <c:v>1.033649460140304E-2</c:v>
                </c:pt>
                <c:pt idx="26">
                  <c:v>1.0511051023323569E-2</c:v>
                </c:pt>
                <c:pt idx="27">
                  <c:v>1.010277557322381E-2</c:v>
                </c:pt>
                <c:pt idx="28">
                  <c:v>9.5383157879214871E-3</c:v>
                </c:pt>
                <c:pt idx="29">
                  <c:v>9.8775593735553179E-3</c:v>
                </c:pt>
                <c:pt idx="30">
                  <c:v>9.601157915402999E-3</c:v>
                </c:pt>
                <c:pt idx="31">
                  <c:v>8.3681822106676379E-3</c:v>
                </c:pt>
                <c:pt idx="32">
                  <c:v>8.0362290842329875E-3</c:v>
                </c:pt>
                <c:pt idx="33">
                  <c:v>8.3753503638652662E-3</c:v>
                </c:pt>
                <c:pt idx="34">
                  <c:v>8.5807541693556904E-3</c:v>
                </c:pt>
                <c:pt idx="35">
                  <c:v>8.138002154620962E-3</c:v>
                </c:pt>
                <c:pt idx="36">
                  <c:v>8.7007915539321599E-3</c:v>
                </c:pt>
                <c:pt idx="37">
                  <c:v>8.7247354023416521E-3</c:v>
                </c:pt>
                <c:pt idx="38">
                  <c:v>8.7886108780746899E-3</c:v>
                </c:pt>
                <c:pt idx="39">
                  <c:v>7.9628484347595303E-3</c:v>
                </c:pt>
                <c:pt idx="40">
                  <c:v>7.5443179136947874E-3</c:v>
                </c:pt>
                <c:pt idx="41">
                  <c:v>7.5567866399309947E-3</c:v>
                </c:pt>
                <c:pt idx="42">
                  <c:v>6.9458580251213009E-3</c:v>
                </c:pt>
                <c:pt idx="43">
                  <c:v>6.9438201592782606E-3</c:v>
                </c:pt>
                <c:pt idx="44">
                  <c:v>7.436121996494096E-3</c:v>
                </c:pt>
                <c:pt idx="45">
                  <c:v>7.6866205628494631E-3</c:v>
                </c:pt>
                <c:pt idx="46">
                  <c:v>8.1034090814648598E-3</c:v>
                </c:pt>
                <c:pt idx="47">
                  <c:v>8.5401888477908677E-3</c:v>
                </c:pt>
                <c:pt idx="48">
                  <c:v>9.1593370758799222E-3</c:v>
                </c:pt>
                <c:pt idx="49">
                  <c:v>9.7909622752871076E-3</c:v>
                </c:pt>
                <c:pt idx="50">
                  <c:v>1.012691771683266E-2</c:v>
                </c:pt>
                <c:pt idx="51">
                  <c:v>9.8969156860248559E-3</c:v>
                </c:pt>
                <c:pt idx="52">
                  <c:v>9.8490820941217402E-3</c:v>
                </c:pt>
                <c:pt idx="53">
                  <c:v>1.0875214647773039E-2</c:v>
                </c:pt>
                <c:pt idx="54">
                  <c:v>1.0393392260361969E-2</c:v>
                </c:pt>
                <c:pt idx="55">
                  <c:v>1.110611459690836E-2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BF9-49C2-9C5E-C3B4762D23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80001"/>
        <c:axId val="50080002"/>
      </c:lineChart>
      <c:catAx>
        <c:axId val="5008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2"/>
        <c:crosses val="autoZero"/>
        <c:auto val="1"/>
        <c:lblAlgn val="ctr"/>
        <c:lblOffset val="100"/>
        <c:noMultiLvlLbl val="0"/>
      </c:catAx>
      <c:valAx>
        <c:axId val="5008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9F52-45A0-9ED6-C2ACAD3FB2FB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9F52-45A0-9ED6-C2ACAD3FB2FB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9F52-45A0-9ED6-C2ACAD3FB2FB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9F52-45A0-9ED6-C2ACAD3FB2FB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9F52-45A0-9ED6-C2ACAD3FB2FB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9F52-45A0-9ED6-C2ACAD3FB2FB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9F52-45A0-9ED6-C2ACAD3FB2FB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9F52-45A0-9ED6-C2ACAD3FB2FB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9F52-45A0-9ED6-C2ACAD3FB2FB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9F52-45A0-9ED6-C2ACAD3FB2FB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9F52-45A0-9ED6-C2ACAD3FB2FB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9F52-45A0-9ED6-C2ACAD3FB2FB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9F52-45A0-9ED6-C2ACAD3FB2FB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9F52-45A0-9ED6-C2ACAD3FB2FB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9F52-45A0-9ED6-C2ACAD3FB2FB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9F52-45A0-9ED6-C2ACAD3FB2FB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9F52-45A0-9ED6-C2ACAD3FB2FB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9F52-45A0-9ED6-C2ACAD3FB2FB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9F52-45A0-9ED6-C2ACAD3FB2FB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9F52-45A0-9ED6-C2ACAD3FB2FB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9F52-45A0-9ED6-C2ACAD3FB2FB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9F52-45A0-9ED6-C2ACAD3FB2FB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9F52-45A0-9ED6-C2ACAD3FB2FB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9F52-45A0-9ED6-C2ACAD3FB2FB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9F52-45A0-9ED6-C2ACAD3FB2FB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9F52-45A0-9ED6-C2ACAD3FB2FB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9F52-45A0-9ED6-C2ACAD3FB2FB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9F52-45A0-9ED6-C2ACAD3FB2FB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9F52-45A0-9ED6-C2ACAD3FB2FB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9F52-45A0-9ED6-C2ACAD3FB2FB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9F52-45A0-9ED6-C2ACAD3FB2FB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9F52-45A0-9ED6-C2ACAD3FB2FB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9F52-45A0-9ED6-C2ACAD3FB2FB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9F52-45A0-9ED6-C2ACAD3FB2FB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9F52-45A0-9ED6-C2ACAD3FB2FB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9F52-45A0-9ED6-C2ACAD3FB2FB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9F52-45A0-9ED6-C2ACAD3FB2FB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9F52-45A0-9ED6-C2ACAD3FB2FB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9F52-45A0-9ED6-C2ACAD3FB2FB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9F52-45A0-9ED6-C2ACAD3FB2FB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9F52-45A0-9ED6-C2ACAD3FB2FB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9F52-45A0-9ED6-C2ACAD3FB2FB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9F52-45A0-9ED6-C2ACAD3FB2FB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9F52-45A0-9ED6-C2ACAD3FB2FB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9F52-45A0-9ED6-C2ACAD3FB2FB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9F52-45A0-9ED6-C2ACAD3FB2FB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9F52-45A0-9ED6-C2ACAD3FB2FB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9F52-45A0-9ED6-C2ACAD3FB2FB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9F52-45A0-9ED6-C2ACAD3FB2FB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9F52-45A0-9ED6-C2ACAD3FB2FB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9F52-45A0-9ED6-C2ACAD3FB2FB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9F52-45A0-9ED6-C2ACAD3FB2FB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9F52-45A0-9ED6-C2ACAD3FB2FB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9F52-45A0-9ED6-C2ACAD3FB2FB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9F52-45A0-9ED6-C2ACAD3FB2FB}"/>
              </c:ext>
            </c:extLst>
          </c:dPt>
          <c:dPt>
            <c:idx val="5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F-9F52-45A0-9ED6-C2ACAD3FB2FB}"/>
              </c:ext>
            </c:extLst>
          </c:dPt>
          <c:cat>
            <c:strRef>
              <c:f>'Average Balance'!$A$2:$A$57</c:f>
              <c:strCache>
                <c:ptCount val="56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  <c:pt idx="55">
                  <c:v>Aug-2022</c:v>
                </c:pt>
              </c:strCache>
            </c:strRef>
          </c:cat>
          <c:val>
            <c:numRef>
              <c:f>'Average Balance'!$C$2:$C$57</c:f>
              <c:numCache>
                <c:formatCode>#,##0</c:formatCode>
                <c:ptCount val="56"/>
                <c:pt idx="0">
                  <c:v>1962.929592762662</c:v>
                </c:pt>
                <c:pt idx="1">
                  <c:v>1930.529863528943</c:v>
                </c:pt>
                <c:pt idx="2">
                  <c:v>1898.203870904425</c:v>
                </c:pt>
                <c:pt idx="3">
                  <c:v>1910.8191081160919</c:v>
                </c:pt>
                <c:pt idx="4">
                  <c:v>1920.1558549231499</c:v>
                </c:pt>
                <c:pt idx="5">
                  <c:v>1945.776652677398</c:v>
                </c:pt>
                <c:pt idx="6">
                  <c:v>1940.915699506573</c:v>
                </c:pt>
                <c:pt idx="7">
                  <c:v>1955.4342283510409</c:v>
                </c:pt>
                <c:pt idx="8">
                  <c:v>1955.208307588606</c:v>
                </c:pt>
                <c:pt idx="9">
                  <c:v>1941.099119946083</c:v>
                </c:pt>
                <c:pt idx="10">
                  <c:v>1958.3589563501821</c:v>
                </c:pt>
                <c:pt idx="11">
                  <c:v>2023.833995504318</c:v>
                </c:pt>
                <c:pt idx="12">
                  <c:v>1997.601952903429</c:v>
                </c:pt>
                <c:pt idx="13">
                  <c:v>1956.308205220844</c:v>
                </c:pt>
                <c:pt idx="14">
                  <c:v>1913.969106376288</c:v>
                </c:pt>
                <c:pt idx="15">
                  <c:v>1930.5443207581061</c:v>
                </c:pt>
                <c:pt idx="16">
                  <c:v>1939.879125626104</c:v>
                </c:pt>
                <c:pt idx="17">
                  <c:v>1969.77777478503</c:v>
                </c:pt>
                <c:pt idx="18">
                  <c:v>1966.5843013417509</c:v>
                </c:pt>
                <c:pt idx="19">
                  <c:v>1995.1904850839751</c:v>
                </c:pt>
                <c:pt idx="20">
                  <c:v>1989.7191370221201</c:v>
                </c:pt>
                <c:pt idx="21">
                  <c:v>1953.7054324683929</c:v>
                </c:pt>
                <c:pt idx="22">
                  <c:v>1977.9308783244389</c:v>
                </c:pt>
                <c:pt idx="23">
                  <c:v>2036.3339528180429</c:v>
                </c:pt>
                <c:pt idx="24">
                  <c:v>2026.8422591512981</c:v>
                </c:pt>
                <c:pt idx="25">
                  <c:v>1982.4409526409611</c:v>
                </c:pt>
                <c:pt idx="26">
                  <c:v>1933.3409469659221</c:v>
                </c:pt>
                <c:pt idx="27">
                  <c:v>1811.29099386447</c:v>
                </c:pt>
                <c:pt idx="28">
                  <c:v>1747.307552987307</c:v>
                </c:pt>
                <c:pt idx="29">
                  <c:v>1743.6459178355481</c:v>
                </c:pt>
                <c:pt idx="30">
                  <c:v>1733.946506763406</c:v>
                </c:pt>
                <c:pt idx="31">
                  <c:v>1723.233605368853</c:v>
                </c:pt>
                <c:pt idx="32">
                  <c:v>1711.0630510013541</c:v>
                </c:pt>
                <c:pt idx="33">
                  <c:v>1704.983834011625</c:v>
                </c:pt>
                <c:pt idx="34">
                  <c:v>1711.949721391507</c:v>
                </c:pt>
                <c:pt idx="35">
                  <c:v>1765.593855797008</c:v>
                </c:pt>
                <c:pt idx="36">
                  <c:v>1709.978539489616</c:v>
                </c:pt>
                <c:pt idx="37">
                  <c:v>1653.652588981895</c:v>
                </c:pt>
                <c:pt idx="38">
                  <c:v>1628.091790704683</c:v>
                </c:pt>
                <c:pt idx="39">
                  <c:v>1635.9973627111899</c:v>
                </c:pt>
                <c:pt idx="40">
                  <c:v>1650.230350317833</c:v>
                </c:pt>
                <c:pt idx="41">
                  <c:v>1673.557131402222</c:v>
                </c:pt>
                <c:pt idx="42">
                  <c:v>1689.5199411101371</c:v>
                </c:pt>
                <c:pt idx="43">
                  <c:v>1700.9820605902701</c:v>
                </c:pt>
                <c:pt idx="44">
                  <c:v>1693.0274348999519</c:v>
                </c:pt>
                <c:pt idx="45">
                  <c:v>1702.2022417409</c:v>
                </c:pt>
                <c:pt idx="46">
                  <c:v>1723.7953905678089</c:v>
                </c:pt>
                <c:pt idx="47">
                  <c:v>1798.359722047026</c:v>
                </c:pt>
                <c:pt idx="48">
                  <c:v>1758.8964913255941</c:v>
                </c:pt>
                <c:pt idx="49">
                  <c:v>1718.2174888558759</c:v>
                </c:pt>
                <c:pt idx="50">
                  <c:v>1723.760043256744</c:v>
                </c:pt>
                <c:pt idx="51">
                  <c:v>1766.305012199997</c:v>
                </c:pt>
                <c:pt idx="52">
                  <c:v>1782.1204340613019</c:v>
                </c:pt>
                <c:pt idx="53">
                  <c:v>1813.2339207865241</c:v>
                </c:pt>
                <c:pt idx="54">
                  <c:v>1831.434502939414</c:v>
                </c:pt>
                <c:pt idx="55">
                  <c:v>1852.0931886071889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0-9F52-45A0-9ED6-C2ACAD3FB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40001"/>
        <c:axId val="50140002"/>
      </c:barChart>
      <c:catAx>
        <c:axId val="5014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 vert="horz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2"/>
        <c:crosses val="autoZero"/>
        <c:auto val="1"/>
        <c:lblAlgn val="ctr"/>
        <c:lblOffset val="100"/>
        <c:noMultiLvlLbl val="0"/>
      </c:catAx>
      <c:valAx>
        <c:axId val="501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heme" Target="../theme/theme3.xml"/><Relationship Id="rId6" Type="http://schemas.openxmlformats.org/officeDocument/2006/relationships/image" Target="../media/image28.png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DEC0C-DB8F-4E05-9C64-ED695039D02E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6107185" y="6948171"/>
            <a:ext cx="3494015" cy="367030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fld id="{1B36DE5D-C6DB-8F41-8D9A-9C896D86D84E}" type="datetime1">
              <a:rPr lang="en-US" sz="1000" smtClean="0"/>
              <a:t>9/20/2022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A217-40EA-4D11-BBCC-A63C36C72EB2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6948171"/>
            <a:ext cx="3629077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l">
              <a:defRPr sz="1300"/>
            </a:lvl1pPr>
          </a:lstStyle>
          <a:p>
            <a:r>
              <a:rPr lang="en-US" sz="1000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27313-AE86-43C4-9421-BA866B0746B6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99203" y="6948171"/>
            <a:ext cx="1949602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pPr algn="ctr"/>
            <a:fld id="{E40137D8-E3C1-49FC-BD59-773FDECB7670}" type="slidenum">
              <a:rPr lang="en-US" sz="1000"/>
              <a:pPr algn="ctr"/>
              <a:t>‹#›</a:t>
            </a:fld>
            <a:endParaRPr lang="en-US" sz="100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5116C0E-F79E-442B-AD43-EA7B3359FB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683" y="217305"/>
            <a:ext cx="1597264" cy="2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26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theme" Target="../theme/theme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540251" y="174491"/>
            <a:ext cx="8520695" cy="19254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>
                <a:solidFill>
                  <a:schemeClr val="accent1"/>
                </a:solidFill>
              </a:defRPr>
            </a:lvl1pPr>
          </a:lstStyle>
          <a:p>
            <a:r>
              <a:rPr lang="en-US"/>
              <a:t>Experian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2724745" y="6932703"/>
            <a:ext cx="4545153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/>
            </a:lvl1pPr>
          </a:lstStyle>
          <a:p>
            <a:fld id="{2DC99502-5841-8C44-AF44-CEEA1344C552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1784350" y="415925"/>
            <a:ext cx="3314700" cy="18653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540253" y="2335496"/>
            <a:ext cx="8520696" cy="450992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First level is 12 </a:t>
            </a:r>
            <a:r>
              <a:rPr lang="en-US" err="1"/>
              <a:t>pt</a:t>
            </a:r>
            <a:r>
              <a:rPr lang="en-US"/>
              <a:t> Arial Text</a:t>
            </a:r>
          </a:p>
          <a:p>
            <a:pPr lvl="1"/>
            <a:r>
              <a:rPr lang="en-US"/>
              <a:t>Second level is 12 </a:t>
            </a:r>
            <a:r>
              <a:rPr lang="en-US" err="1"/>
              <a:t>pt</a:t>
            </a:r>
            <a:r>
              <a:rPr lang="en-US"/>
              <a:t> Arial</a:t>
            </a:r>
          </a:p>
          <a:p>
            <a:pPr lvl="2"/>
            <a:r>
              <a:rPr lang="en-US"/>
              <a:t>Third level is 10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is 10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is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540253" y="6932703"/>
            <a:ext cx="2184492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7269899" y="6932703"/>
            <a:ext cx="1791049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89CA8AB5-AC0D-480A-8808-FB1337C51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2579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spcBef>
        <a:spcPts val="600"/>
      </a:spcBef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5750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69913" indent="-284163" algn="l" defTabSz="914400" rtl="0" eaLnBrk="1" latinLnBrk="0" hangingPunct="1">
      <a:spcAft>
        <a:spcPts val="300"/>
      </a:spcAft>
      <a:buFont typeface="Arial" panose="020B0604020202020204" pitchFamily="34" charset="0"/>
      <a:buChar char="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5566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14141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◦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Based on changes to Account Volume</a:t>
            </a:r>
            <a:r>
              <a:rPr lang="en-US" b="1" baseline="0" dirty="0"/>
              <a:t> Limits – new 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8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4350" y="415925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7EC7A2-4439-4C47-833A-51D39A631D68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0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3AD6D7A-82E5-2D44-8B97-FE7C578DD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18698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FEDA9C-B084-C44E-B26A-EFFD318B3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81943F-8441-7042-91D0-E425EE243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35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3155C5-A5CE-7C41-B4F5-4308795B2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1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362F4-7A0C-8D47-A3B4-AF200743A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B6FF5-388B-9A4F-B7AC-B20CC4B09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38AB7-4AB9-AA43-8991-C69AD0044C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7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9C61A-0000-374C-83A3-3BB5CA1D9F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188"/>
          <a:stretch/>
        </p:blipFill>
        <p:spPr>
          <a:xfrm>
            <a:off x="0" y="0"/>
            <a:ext cx="12188952" cy="68658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269767-A5BD-4381-AA66-17C15C0803B0}"/>
              </a:ext>
            </a:extLst>
          </p:cNvPr>
          <p:cNvSpPr/>
          <p:nvPr userDrawn="1"/>
        </p:nvSpPr>
        <p:spPr>
          <a:xfrm rot="10800000" flipH="1">
            <a:off x="644236" y="-1"/>
            <a:ext cx="11547764" cy="6865892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83000"/>
                  <a:alpha val="58000"/>
                </a:schemeClr>
              </a:gs>
              <a:gs pos="50000">
                <a:schemeClr val="bg1"/>
              </a:gs>
              <a:gs pos="18000">
                <a:schemeClr val="bg1">
                  <a:alpha val="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6035040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Type Presentation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566160"/>
            <a:ext cx="603504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6035040" cy="457200"/>
          </a:xfrm>
        </p:spPr>
        <p:txBody>
          <a:bodyPr/>
          <a:lstStyle>
            <a:lvl1pPr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Open Sans" panose="020B0606030504020204" pitchFamily="34" charset="0"/>
              <a:buChar char="﻿"/>
            </a:pPr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©2021 Experian Information Solutions, Inc. All rights </a:t>
            </a:r>
            <a:r>
              <a:rPr lang="en-US">
                <a:solidFill>
                  <a:srgbClr val="9EA0A1"/>
                </a:solidFill>
              </a:rPr>
              <a:t>reserved. Experian </a:t>
            </a:r>
            <a:r>
              <a:rPr lang="en-US"/>
              <a:t>and the Experian marks used herein are trademarks or registered trademarks </a:t>
            </a:r>
            <a:br>
              <a:rPr lang="en-US"/>
            </a:br>
            <a:r>
              <a:rPr lang="en-US"/>
              <a:t>of Experian Information Solutions, Inc. Other product and company names mentioned herein are the trademarks of their respective owners. </a:t>
            </a:r>
            <a:br>
              <a:rPr lang="en-US"/>
            </a:br>
            <a:r>
              <a:rPr lang="en-US"/>
              <a:t>No part of this copyrighted work may be reproduced, modified, or distributed in any form or manner without the prior written permission of Experian.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C85A8-56E1-7F40-A2C0-17E2F7689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63" y="1014984"/>
            <a:ext cx="1788224" cy="57607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C6C8F-00A0-6A48-A252-96E19B770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831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5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279767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5402-52BE-6F4B-9A8A-F90AF5C2D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E6A96703-D47E-4548-BF77-8FAB235E7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338" y="642938"/>
            <a:ext cx="4030662" cy="618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A5266-3B09-1945-B6D5-276DA59BB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49" r="35191" b="13333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94ADB9E-AEAB-498C-A7D7-A59E58209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6CF5549-0061-1743-BC25-437D85B1D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495607F7-65AB-9841-964B-97633E00D8E6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2FB24-E063-7F43-8CAA-B94E47EDB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3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B4D753-BFAD-7C4D-B4F9-B937B9A6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22AD07-5449-9843-A005-83E4F82CD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426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14E3450F-486F-3642-ACB2-21D63376E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86988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D4FE8A5-4B6C-2A4C-8C66-0B0B9882D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384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5146-A1A2-1341-829A-046BAC552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DA3A6049-3B36-F449-ADCD-6796CDA9D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38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B9836C-2BEE-436A-926A-97DAE01DB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85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6D1E-C54D-4194-AF6D-DA367419F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2444-FC27-46FC-B5CB-2D6B04843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B0D3E-0A84-4087-AFE2-FD1CB0159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2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8463AF-0318-4B21-B73E-51687B726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2C72AD-2AC1-4744-A706-4E5871C5EF4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ABD59AF9-2A4C-BE44-8210-EFF2D6FDDAEE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E2263F4-DBE4-E74E-9C30-A012C09E2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276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417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E3BD59-7136-4C72-8407-1B17A3471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755" y="2823164"/>
            <a:ext cx="37846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2EDCE-D196-43F6-BF89-E3D108368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6CEFE-595B-404C-81EF-96886B89C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ird&#10;&#10;Description automatically generated">
            <a:extLst>
              <a:ext uri="{FF2B5EF4-FFF2-40B4-BE49-F238E27FC236}">
                <a16:creationId xmlns:a16="http://schemas.microsoft.com/office/drawing/2014/main" id="{919079CF-C98C-47C2-A479-9ABBF7587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ADD37-4290-3644-830F-F940BD558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" t="3095" b="1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00A8BD-FE55-B846-89D7-020A63E0B14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6FBFF-52A9-C74F-B9FF-3D9CE1A330C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ooter Placeholder 2">
              <a:extLst>
                <a:ext uri="{FF2B5EF4-FFF2-40B4-BE49-F238E27FC236}">
                  <a16:creationId xmlns:a16="http://schemas.microsoft.com/office/drawing/2014/main" id="{384E2111-2802-DA40-806C-E35F4F9EB1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6035040"/>
              <a:ext cx="12192000" cy="448056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en-US"/>
              </a:defPPr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©2021 Experian Information Solutions, Inc. All rights reserved. Experian and the Experian marks used herein are trademarks or registered trademarks of </a:t>
              </a:r>
              <a:b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</a:br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Experian Information Solutions, Inc. Other product and company names mentioned herein are the trademarks of their respective owners. </a:t>
              </a:r>
            </a:p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No part of this copyrighted work may be reproduced, modified, or distributed in any form or manner without the prior written permission of Experian. 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555A70-0972-0A4B-B4FB-2C99F5A14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63014" y="2813332"/>
            <a:ext cx="3877745" cy="12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2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8C1A59EC-F62C-704F-8524-0B52CA08F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E7C245EF-4F15-864B-865C-8B794D3B1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E21BC-9E24-D346-852A-978993313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©2022 Experian Information Solutions, Inc. All rights reserved. Experian and the Experian marks used herein are trademarks or registered trademarks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9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0814B47-EA36-C140-B842-3A597B50A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17BD-1256-7647-A0B8-94233EF8A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77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52BA871-712D-3B46-A942-7946C71F9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B67D494-DD42-9C46-9410-CF42C3413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70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1D096E-F3A8-D643-A172-A06E4A267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6917D3E-7300-7145-AAB3-3D9869D01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6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, circle&#10;&#10;Description automatically generated">
            <a:extLst>
              <a:ext uri="{FF2B5EF4-FFF2-40B4-BE49-F238E27FC236}">
                <a16:creationId xmlns:a16="http://schemas.microsoft.com/office/drawing/2014/main" id="{488ABFF1-37CE-E441-821F-15B0CCFCF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D6B080-AE92-8445-A737-81767E777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9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32FFB-754E-478A-81B6-FC23B93C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CC968-DF4E-49AF-BAC4-AD1E9669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5920"/>
            <a:ext cx="11274552" cy="4206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is 18 pt. with ‘no width non-breaking space’ as bullet</a:t>
            </a:r>
          </a:p>
          <a:p>
            <a:pPr lvl="1"/>
            <a:r>
              <a:rPr lang="en-US"/>
              <a:t>Second level is 18 pt. with normal bullet flush left at margin</a:t>
            </a:r>
          </a:p>
          <a:p>
            <a:pPr lvl="2"/>
            <a:r>
              <a:rPr lang="en-US"/>
              <a:t>Third level is 18 pt. with dashed bullet with indent </a:t>
            </a:r>
          </a:p>
          <a:p>
            <a:pPr lvl="3"/>
            <a:r>
              <a:rPr lang="en-US"/>
              <a:t>Fourth level is 18 pt. with normal bullet with indent</a:t>
            </a:r>
          </a:p>
          <a:p>
            <a:pPr lvl="4"/>
            <a:r>
              <a:rPr lang="en-US"/>
              <a:t>Fifth level is 18 pt. with light open bullet with indent </a:t>
            </a:r>
          </a:p>
          <a:p>
            <a:pPr lvl="5"/>
            <a:r>
              <a:rPr lang="en-US"/>
              <a:t>Sixth level is 18 pt. </a:t>
            </a:r>
          </a:p>
          <a:p>
            <a:pPr lvl="6"/>
            <a:r>
              <a:rPr lang="en-US"/>
              <a:t>Seventh level is 18 pt. </a:t>
            </a:r>
          </a:p>
          <a:p>
            <a:pPr lvl="7"/>
            <a:r>
              <a:rPr lang="en-US"/>
              <a:t>Eighth Level is 18 pt.</a:t>
            </a:r>
          </a:p>
          <a:p>
            <a:pPr lvl="8"/>
            <a:r>
              <a:rPr lang="en-US"/>
              <a:t>Ninth level is 18 pt. </a:t>
            </a:r>
          </a:p>
          <a:p>
            <a:pPr lvl="3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DB05-201E-4874-AE4F-DDB23EAD1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r>
              <a:rPr lang="en-US">
                <a:solidFill>
                  <a:srgbClr val="9EA0A1"/>
                </a:solidFill>
              </a:rPr>
              <a:t>5/13/21</a:t>
            </a:r>
            <a:endParaRPr lang="en-US" dirty="0">
              <a:solidFill>
                <a:srgbClr val="9EA0A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A6E8-FA3D-4357-AC7F-4F1AFEF0A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7EAB3-5B0F-FD40-ABA9-F222B344C4EF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2C89CFF-E4F4-044F-962F-3A04D11C822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5520" y="6463271"/>
            <a:ext cx="469900" cy="1143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FF5CC5-E586-734F-926E-6B73AAD52905}"/>
              </a:ext>
            </a:extLst>
          </p:cNvPr>
          <p:cNvSpPr txBox="1">
            <a:spLocks/>
          </p:cNvSpPr>
          <p:nvPr userDrawn="1"/>
        </p:nvSpPr>
        <p:spPr>
          <a:xfrm>
            <a:off x="2096139" y="6337858"/>
            <a:ext cx="3669824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Look Ahead Webinar Series            Economic and Credit Trends – July 2022          </a:t>
            </a:r>
            <a:r>
              <a:rPr lang="en-US" sz="650" dirty="0">
                <a:solidFill>
                  <a:schemeClr val="bg1">
                    <a:lumMod val="50000"/>
                  </a:schemeClr>
                </a:solidFill>
              </a:rPr>
              <a:t>Source: Experian Ascend Sandbox as of June 30th, 2022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E7B6699-CEBE-F54B-A541-34A4EB35B2B9}"/>
              </a:ext>
            </a:extLst>
          </p:cNvPr>
          <p:cNvSpPr txBox="1">
            <a:spLocks/>
          </p:cNvSpPr>
          <p:nvPr userDrawn="1"/>
        </p:nvSpPr>
        <p:spPr>
          <a:xfrm>
            <a:off x="1600930" y="6337857"/>
            <a:ext cx="1149766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32201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35" r:id="rId2"/>
    <p:sldLayoutId id="2147483773" r:id="rId3"/>
    <p:sldLayoutId id="2147483775" r:id="rId4"/>
    <p:sldLayoutId id="2147483776" r:id="rId5"/>
    <p:sldLayoutId id="2147483705" r:id="rId6"/>
    <p:sldLayoutId id="2147483778" r:id="rId7"/>
    <p:sldLayoutId id="2147483779" r:id="rId8"/>
    <p:sldLayoutId id="2147483780" r:id="rId9"/>
    <p:sldLayoutId id="2147483781" r:id="rId10"/>
    <p:sldLayoutId id="2147483777" r:id="rId11"/>
    <p:sldLayoutId id="2147483742" r:id="rId12"/>
    <p:sldLayoutId id="2147483766" r:id="rId13"/>
    <p:sldLayoutId id="2147483745" r:id="rId14"/>
    <p:sldLayoutId id="2147483769" r:id="rId15"/>
    <p:sldLayoutId id="2147483770" r:id="rId16"/>
    <p:sldLayoutId id="2147483762" r:id="rId17"/>
    <p:sldLayoutId id="2147483763" r:id="rId18"/>
    <p:sldLayoutId id="2147483783" r:id="rId19"/>
    <p:sldLayoutId id="2147483764" r:id="rId20"/>
    <p:sldLayoutId id="2147483771" r:id="rId21"/>
    <p:sldLayoutId id="2147483663" r:id="rId22"/>
    <p:sldLayoutId id="2147483782" r:id="rId23"/>
    <p:sldLayoutId id="214748376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300"/>
        </a:spcBef>
        <a:spcAft>
          <a:spcPts val="600"/>
        </a:spcAft>
        <a:buFont typeface="Open Sans" panose="020B0606030504020204" pitchFamily="34" charset="0"/>
        <a:buChar char="﻿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8733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marR="0" indent="-28257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◦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marR="0" indent="-28892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˃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4128">
          <p15:clr>
            <a:srgbClr val="F26B43"/>
          </p15:clr>
        </p15:guide>
        <p15:guide id="5" orient="horz" pos="1032" userDrawn="1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1.svg"/><Relationship Id="rId7" Type="http://schemas.openxmlformats.org/officeDocument/2006/relationships/chart" Target="../charts/chart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chart" Target="../charts/chart8.xml"/><Relationship Id="rId4" Type="http://schemas.openxmlformats.org/officeDocument/2006/relationships/image" Target="../media/image32.png"/><Relationship Id="rId9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B348-5BB0-7D42-8ADE-C18B1941E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103119"/>
            <a:ext cx="8554720" cy="1943363"/>
          </a:xfrm>
        </p:spPr>
        <p:txBody>
          <a:bodyPr/>
          <a:lstStyle/>
          <a:p>
            <a:r>
              <a:rPr lang="en-US" sz="4800" b="1" dirty="0"/>
              <a:t>U.S. Consumer Credit Trends &amp; Economic Outlook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C98F-C779-0842-8B01-812D683B2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353197"/>
            <a:ext cx="7315200" cy="502920"/>
          </a:xfrm>
        </p:spPr>
        <p:txBody>
          <a:bodyPr/>
          <a:lstStyle/>
          <a:p>
            <a:pPr algn="just"/>
            <a:r>
              <a:rPr lang="en-US" dirty="0"/>
              <a:t>September 2022</a:t>
            </a:r>
          </a:p>
          <a:p>
            <a:r>
              <a:rPr lang="en-US" dirty="0"/>
              <a:t>Data as of August 31, 2022</a:t>
            </a:r>
          </a:p>
        </p:txBody>
      </p:sp>
    </p:spTree>
    <p:extLst>
      <p:ext uri="{BB962C8B-B14F-4D97-AF65-F5344CB8AC3E}">
        <p14:creationId xmlns:p14="http://schemas.microsoft.com/office/powerpoint/2010/main" val="3695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Origination &amp;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3707010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Trends: Loan &amp; Lease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 (Auto Loans)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10</a:t>
            </a:fld>
            <a:r>
              <a:rPr lang="en-US"/>
              <a:t>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184031"/>
              </p:ext>
            </p:extLst>
          </p:nvPr>
        </p:nvGraphicFramePr>
        <p:xfrm>
          <a:off x="923544" y="1554480"/>
          <a:ext cx="10634472" cy="194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568970" y="933046"/>
            <a:ext cx="1817060" cy="749808"/>
          </a:xfrm>
          <a:prstGeom prst="roundRect">
            <a:avLst>
              <a:gd name="adj" fmla="val 1395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'22: $63.8B</a:t>
            </a:r>
            <a:endParaRPr lang="en-US" sz="1300" dirty="0"/>
          </a:p>
          <a:p>
            <a:pPr algn="ctr"/>
            <a:r>
              <a:rPr lang="en-US" sz="1300" b="1" dirty="0"/>
              <a:t>+0% YoY</a:t>
            </a:r>
          </a:p>
          <a:p>
            <a:pPr algn="ctr"/>
            <a:r>
              <a:rPr lang="en-US" sz="1300" b="1" dirty="0"/>
              <a:t>+1% MoM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657870" y="3509772"/>
            <a:ext cx="1817060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'22: $17180</a:t>
            </a:r>
            <a:endParaRPr lang="en-US" sz="1300" dirty="0"/>
          </a:p>
          <a:p>
            <a:pPr algn="ctr"/>
            <a:r>
              <a:rPr lang="en-US" sz="1300" b="1" dirty="0"/>
              <a:t> +8% YoY</a:t>
            </a:r>
          </a:p>
          <a:p>
            <a:pPr algn="ctr"/>
            <a:r>
              <a:rPr lang="en-US" sz="1300" b="1" dirty="0"/>
              <a:t>  +1% MoM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430144"/>
              </p:ext>
            </p:extLst>
          </p:nvPr>
        </p:nvGraphicFramePr>
        <p:xfrm>
          <a:off x="465495" y="1587322"/>
          <a:ext cx="10100905" cy="186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201211"/>
              </p:ext>
            </p:extLst>
          </p:nvPr>
        </p:nvGraphicFramePr>
        <p:xfrm>
          <a:off x="457200" y="4197810"/>
          <a:ext cx="10027920" cy="2202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0824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4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VantageScore</a:t>
            </a:r>
            <a:r>
              <a:rPr lang="sv-SE" dirty="0"/>
              <a:t>® </a:t>
            </a:r>
            <a:r>
              <a:rPr lang="sv-SE" dirty="0" err="1"/>
              <a:t>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/>
              <a:pPr/>
              <a:t>9/20/2022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71B316-CF38-E24E-B911-849C94B956B8}"/>
              </a:ext>
            </a:extLst>
          </p:cNvPr>
          <p:cNvGraphicFramePr>
            <a:graphicFrameLocks noGrp="1"/>
          </p:cNvGraphicFramePr>
          <p:nvPr/>
        </p:nvGraphicFramePr>
        <p:xfrm>
          <a:off x="738336" y="1059172"/>
          <a:ext cx="10715328" cy="387586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535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6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/>
                        <a:t>VantageScore Credit</a:t>
                      </a:r>
                      <a:r>
                        <a:rPr lang="en-US" sz="3200" u="none" strike="noStrike" baseline="0"/>
                        <a:t> </a:t>
                      </a:r>
                      <a:r>
                        <a:rPr lang="en-US" sz="3200" u="none" strike="noStrike"/>
                        <a:t>Tiers</a:t>
                      </a:r>
                      <a:endParaRPr lang="en-US" sz="32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Super 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781-850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661-780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Near 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601-660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/>
                        <a:t>Subprime</a:t>
                      </a:r>
                      <a:endParaRPr lang="en-US" sz="20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500-600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Deep sub</a:t>
                      </a:r>
                      <a:r>
                        <a:rPr lang="en-US" sz="2000" b="1" u="none" strike="noStrike" baseline="0"/>
                        <a:t>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 dirty="0"/>
                        <a:t>300-499</a:t>
                      </a:r>
                      <a:endParaRPr lang="en-US" sz="2200" b="0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42886A-B893-4F46-8643-EC1C81BE9EC3}"/>
              </a:ext>
            </a:extLst>
          </p:cNvPr>
          <p:cNvSpPr txBox="1"/>
          <p:nvPr/>
        </p:nvSpPr>
        <p:spPr>
          <a:xfrm>
            <a:off x="738336" y="5040318"/>
            <a:ext cx="11818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>
                <a:latin typeface="+mj-lt"/>
                <a:cs typeface="Tahoma" pitchFamily="34" charset="0"/>
              </a:rPr>
              <a:t>VantageScore</a:t>
            </a:r>
            <a:r>
              <a:rPr lang="en-US" sz="1000" i="1" baseline="30000">
                <a:latin typeface="+mj-lt"/>
                <a:cs typeface="Tahoma" pitchFamily="34" charset="0"/>
              </a:rPr>
              <a:t>®</a:t>
            </a:r>
            <a:r>
              <a:rPr lang="en-US" sz="1000" i="1">
                <a:latin typeface="+mj-lt"/>
                <a:cs typeface="Tahoma" pitchFamily="34" charset="0"/>
              </a:rPr>
              <a:t>, which is used by lenders and now available to consumers, is the first credit score developed cooperatively by Experian and the other national credit reporting companies.</a:t>
            </a:r>
          </a:p>
          <a:p>
            <a:pPr>
              <a:defRPr/>
            </a:pPr>
            <a:r>
              <a:rPr lang="en-US" sz="1000" i="1">
                <a:latin typeface="+mj-lt"/>
                <a:cs typeface="Tahoma" pitchFamily="34" charset="0"/>
              </a:rPr>
              <a:t>The VantageScore 3.0 model ranges from 300 - 850 with a high score = low risk.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88034F9A-551C-1449-8C23-B35EF514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36" y="5379075"/>
            <a:ext cx="1097984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i="1"/>
              <a:t>Note: Each lender determines credit quality tiers according to their own lending strategies. The credit tier breakdown is offered only as an approximation.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35F3F-4BEC-D34E-8810-2EDD93BE2E3D}"/>
              </a:ext>
            </a:extLst>
          </p:cNvPr>
          <p:cNvSpPr/>
          <p:nvPr/>
        </p:nvSpPr>
        <p:spPr>
          <a:xfrm>
            <a:off x="2568944" y="5735630"/>
            <a:ext cx="70541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/>
              <a:t>VantageScore is a registered trademark of VantageScore Solutions, LLC.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F9A167-1A00-5B45-AFCC-2028FD01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900" y="1293646"/>
            <a:ext cx="3223133" cy="55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90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August 2022 VantageScore</a:t>
            </a:r>
            <a:r>
              <a:rPr lang="en-US" baseline="30000" dirty="0"/>
              <a:t>®</a:t>
            </a:r>
            <a:r>
              <a:rPr lang="en-US" dirty="0"/>
              <a:t> by product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0F841E2-B930-6442-9FD1-7FD77F7D1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48C255-A6B8-F642-BAE9-69345BE8ECDC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823CA-378D-AA48-8D2E-BC8325474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3</a:t>
            </a:fld>
            <a:r>
              <a:rPr lang="en-US"/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149225" y="1185862"/>
          <a:ext cx="11893550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368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DBE-7C20-4B67-B975-EDFF07E8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Median Credit Score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10A82A-CE0A-40A8-9A82-29E21D385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60120"/>
            <a:ext cx="11277600" cy="365760"/>
          </a:xfrm>
        </p:spPr>
        <p:txBody>
          <a:bodyPr/>
          <a:lstStyle/>
          <a:p>
            <a:r>
              <a:rPr lang="en-US" dirty="0"/>
              <a:t>Before, during, and after COVID-19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049E0-BF4C-4A47-BF92-ADE487A0D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223" y="6340475"/>
            <a:ext cx="6059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E4FE67-24DC-9D42-A874-702C1F7FA023}" type="datetime1">
              <a:rPr lang="en-US" smtClean="0"/>
              <a:pPr/>
              <a:t>9/20/2022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A0FFA-A3CD-45B5-9819-2C0401DF0FDB}"/>
              </a:ext>
            </a:extLst>
          </p:cNvPr>
          <p:cNvSpPr txBox="1"/>
          <p:nvPr/>
        </p:nvSpPr>
        <p:spPr>
          <a:xfrm rot="16200000">
            <a:off x="505354" y="345180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 Score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37E60D2-6EFC-42A0-B799-4B8798E33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373" y="6340216"/>
            <a:ext cx="254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F4B625E-B07D-4363-A8C1-101046C8465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4</a:t>
            </a:fld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7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limits ($ B) by lending product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5</a:t>
            </a:fld>
            <a:r>
              <a:rPr lang="en-US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F90CA-D933-5B40-AC71-248D5C2684D8}"/>
              </a:ext>
            </a:extLst>
          </p:cNvPr>
          <p:cNvGrpSpPr/>
          <p:nvPr/>
        </p:nvGrpSpPr>
        <p:grpSpPr>
          <a:xfrm>
            <a:off x="8930030" y="1210342"/>
            <a:ext cx="3113218" cy="4437316"/>
            <a:chOff x="9286079" y="1977008"/>
            <a:chExt cx="2480739" cy="2734698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4D26DFD-6989-2B42-9CD9-76E912A09C80}"/>
                </a:ext>
              </a:extLst>
            </p:cNvPr>
            <p:cNvSpPr/>
            <p:nvPr/>
          </p:nvSpPr>
          <p:spPr>
            <a:xfrm>
              <a:off x="9286085" y="1977008"/>
              <a:ext cx="2480733" cy="2633134"/>
            </a:xfrm>
            <a:prstGeom prst="roundRect">
              <a:avLst>
                <a:gd name="adj" fmla="val 8817"/>
              </a:avLst>
            </a:prstGeom>
            <a:solidFill>
              <a:srgbClr val="1E4F9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DA9BE668-A98C-9442-B60C-48816F1ED45F}"/>
                </a:ext>
              </a:extLst>
            </p:cNvPr>
            <p:cNvSpPr/>
            <p:nvPr/>
          </p:nvSpPr>
          <p:spPr>
            <a:xfrm rot="10800000">
              <a:off x="9286079" y="2447278"/>
              <a:ext cx="2480733" cy="2264428"/>
            </a:xfrm>
            <a:prstGeom prst="round2SameRect">
              <a:avLst>
                <a:gd name="adj1" fmla="val 11515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4DCBDF-B64D-6745-B1A5-A36A63DCB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774873"/>
              </p:ext>
            </p:extLst>
          </p:nvPr>
        </p:nvGraphicFramePr>
        <p:xfrm>
          <a:off x="8938666" y="1210342"/>
          <a:ext cx="3086156" cy="38684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78548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81999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2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9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August ’ 22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</a:rPr>
                        <a:t>MoM</a:t>
                      </a:r>
                      <a:endParaRPr lang="en-US" sz="1800" b="1" kern="1200" spc="-4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48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-43%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097775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+0%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Bankcard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+41%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190392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Unsecured Personal Loan 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+53%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082056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712409"/>
              </p:ext>
            </p:extLst>
          </p:nvPr>
        </p:nvGraphicFramePr>
        <p:xfrm>
          <a:off x="148074" y="914400"/>
          <a:ext cx="8396486" cy="179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145308"/>
              </p:ext>
            </p:extLst>
          </p:nvPr>
        </p:nvGraphicFramePr>
        <p:xfrm>
          <a:off x="129648" y="2748254"/>
          <a:ext cx="8414912" cy="195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919865"/>
              </p:ext>
            </p:extLst>
          </p:nvPr>
        </p:nvGraphicFramePr>
        <p:xfrm>
          <a:off x="148074" y="4760878"/>
          <a:ext cx="8396486" cy="195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346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Delinquency Trends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1869FA3A-CD08-7745-AEC0-637990EAE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747" y="1116749"/>
            <a:ext cx="418313" cy="374079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374A6-E172-7743-9E86-5928B4B1A394}"/>
              </a:ext>
            </a:extLst>
          </p:cNvPr>
          <p:cNvSpPr txBox="1"/>
          <p:nvPr/>
        </p:nvSpPr>
        <p:spPr>
          <a:xfrm>
            <a:off x="6854829" y="1195658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DDA34-2BDE-914F-BC7D-4CDC89EE46A6}"/>
              </a:ext>
            </a:extLst>
          </p:cNvPr>
          <p:cNvSpPr txBox="1"/>
          <p:nvPr/>
        </p:nvSpPr>
        <p:spPr>
          <a:xfrm>
            <a:off x="6660582" y="3621571"/>
            <a:ext cx="1690335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Unsecured Personal Loan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AF9BF-A730-8D46-B903-A791EA12B1E7}"/>
              </a:ext>
            </a:extLst>
          </p:cNvPr>
          <p:cNvGrpSpPr/>
          <p:nvPr/>
        </p:nvGrpSpPr>
        <p:grpSpPr>
          <a:xfrm>
            <a:off x="6232615" y="3635974"/>
            <a:ext cx="321563" cy="348054"/>
            <a:chOff x="436076" y="3801180"/>
            <a:chExt cx="321563" cy="348054"/>
          </a:xfrm>
        </p:grpSpPr>
        <p:sp>
          <p:nvSpPr>
            <p:cNvPr id="14" name="Rectangle: Rounded Corners 41">
              <a:extLst>
                <a:ext uri="{FF2B5EF4-FFF2-40B4-BE49-F238E27FC236}">
                  <a16:creationId xmlns:a16="http://schemas.microsoft.com/office/drawing/2014/main" id="{71CE63A9-E63E-E242-9D46-C2BF0BAC848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A181C6-3B6B-DD4E-B57B-E0C1B168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01B6CA-7A75-2C45-BB53-C00D4624D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49">
              <a:extLst>
                <a:ext uri="{FF2B5EF4-FFF2-40B4-BE49-F238E27FC236}">
                  <a16:creationId xmlns:a16="http://schemas.microsoft.com/office/drawing/2014/main" id="{3D9C581E-C739-694F-B536-1049B232CF4A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50">
              <a:extLst>
                <a:ext uri="{FF2B5EF4-FFF2-40B4-BE49-F238E27FC236}">
                  <a16:creationId xmlns:a16="http://schemas.microsoft.com/office/drawing/2014/main" id="{3D434947-F442-B14A-81F0-320FB4716522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8D988B76-3A7B-494D-AAAD-00DD8704327E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A8624E-8E89-4644-915E-6855D7DA7EB7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02BFA6-4DC3-0045-A682-02A0562DEF2D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E3730C-2C13-424D-89E0-77BE79CE9C2B}"/>
              </a:ext>
            </a:extLst>
          </p:cNvPr>
          <p:cNvSpPr txBox="1"/>
          <p:nvPr/>
        </p:nvSpPr>
        <p:spPr>
          <a:xfrm>
            <a:off x="1042887" y="3762441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Mortgage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03B47D-1BBE-814B-A914-41223CB41AFA}"/>
              </a:ext>
            </a:extLst>
          </p:cNvPr>
          <p:cNvSpPr txBox="1"/>
          <p:nvPr/>
        </p:nvSpPr>
        <p:spPr>
          <a:xfrm>
            <a:off x="1019690" y="1264722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Automotive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7D5978-E5D0-154B-BBA6-9E257981C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476" y="1216584"/>
            <a:ext cx="384943" cy="289174"/>
          </a:xfrm>
          <a:prstGeom prst="rect">
            <a:avLst/>
          </a:prstGeom>
        </p:spPr>
      </p:pic>
      <p:sp>
        <p:nvSpPr>
          <p:cNvPr id="33" name="Freeform: Shape 38">
            <a:extLst>
              <a:ext uri="{FF2B5EF4-FFF2-40B4-BE49-F238E27FC236}">
                <a16:creationId xmlns:a16="http://schemas.microsoft.com/office/drawing/2014/main" id="{A2208DF4-FDD5-0346-8144-6D4FD8963FFB}"/>
              </a:ext>
            </a:extLst>
          </p:cNvPr>
          <p:cNvSpPr/>
          <p:nvPr/>
        </p:nvSpPr>
        <p:spPr>
          <a:xfrm>
            <a:off x="559689" y="3685817"/>
            <a:ext cx="344623" cy="344606"/>
          </a:xfrm>
          <a:custGeom>
            <a:avLst/>
            <a:gdLst>
              <a:gd name="connsiteX0" fmla="*/ 64330 w 270651"/>
              <a:gd name="connsiteY0" fmla="*/ 162364 h 270638"/>
              <a:gd name="connsiteX1" fmla="*/ 64330 w 270651"/>
              <a:gd name="connsiteY1" fmla="*/ 168711 h 270638"/>
              <a:gd name="connsiteX2" fmla="*/ 63688 w 270651"/>
              <a:gd name="connsiteY2" fmla="*/ 165532 h 270638"/>
              <a:gd name="connsiteX3" fmla="*/ 135373 w 270651"/>
              <a:gd name="connsiteY3" fmla="*/ 19196 h 270638"/>
              <a:gd name="connsiteX4" fmla="*/ 61379 w 270651"/>
              <a:gd name="connsiteY4" fmla="*/ 93190 h 270638"/>
              <a:gd name="connsiteX5" fmla="*/ 55703 w 270651"/>
              <a:gd name="connsiteY5" fmla="*/ 95545 h 270638"/>
              <a:gd name="connsiteX6" fmla="*/ 47765 w 270651"/>
              <a:gd name="connsiteY6" fmla="*/ 87561 h 270638"/>
              <a:gd name="connsiteX7" fmla="*/ 47765 w 270651"/>
              <a:gd name="connsiteY7" fmla="*/ 47758 h 270638"/>
              <a:gd name="connsiteX8" fmla="*/ 15924 w 270651"/>
              <a:gd name="connsiteY8" fmla="*/ 47758 h 270638"/>
              <a:gd name="connsiteX9" fmla="*/ 15924 w 270651"/>
              <a:gd name="connsiteY9" fmla="*/ 254715 h 270638"/>
              <a:gd name="connsiteX10" fmla="*/ 254752 w 270651"/>
              <a:gd name="connsiteY10" fmla="*/ 254715 h 270638"/>
              <a:gd name="connsiteX11" fmla="*/ 254752 w 270651"/>
              <a:gd name="connsiteY11" fmla="*/ 138616 h 270638"/>
              <a:gd name="connsiteX12" fmla="*/ 129708 w 270651"/>
              <a:gd name="connsiteY12" fmla="*/ 2326 h 270638"/>
              <a:gd name="connsiteX13" fmla="*/ 140955 w 270651"/>
              <a:gd name="connsiteY13" fmla="*/ 2326 h 270638"/>
              <a:gd name="connsiteX14" fmla="*/ 268319 w 270651"/>
              <a:gd name="connsiteY14" fmla="*/ 129672 h 270638"/>
              <a:gd name="connsiteX15" fmla="*/ 270651 w 270651"/>
              <a:gd name="connsiteY15" fmla="*/ 135319 h 270638"/>
              <a:gd name="connsiteX16" fmla="*/ 270651 w 270651"/>
              <a:gd name="connsiteY16" fmla="*/ 262677 h 270638"/>
              <a:gd name="connsiteX17" fmla="*/ 262689 w 270651"/>
              <a:gd name="connsiteY17" fmla="*/ 270638 h 270638"/>
              <a:gd name="connsiteX18" fmla="*/ 7962 w 270651"/>
              <a:gd name="connsiteY18" fmla="*/ 270638 h 270638"/>
              <a:gd name="connsiteX19" fmla="*/ 0 w 270651"/>
              <a:gd name="connsiteY19" fmla="*/ 262677 h 270638"/>
              <a:gd name="connsiteX20" fmla="*/ 0 w 270651"/>
              <a:gd name="connsiteY20" fmla="*/ 39796 h 270638"/>
              <a:gd name="connsiteX21" fmla="*/ 7962 w 270651"/>
              <a:gd name="connsiteY21" fmla="*/ 31840 h 270638"/>
              <a:gd name="connsiteX22" fmla="*/ 55726 w 270651"/>
              <a:gd name="connsiteY22" fmla="*/ 31840 h 270638"/>
              <a:gd name="connsiteX23" fmla="*/ 55732 w 270651"/>
              <a:gd name="connsiteY23" fmla="*/ 31840 h 270638"/>
              <a:gd name="connsiteX24" fmla="*/ 63688 w 270651"/>
              <a:gd name="connsiteY24" fmla="*/ 39796 h 270638"/>
              <a:gd name="connsiteX25" fmla="*/ 63688 w 270651"/>
              <a:gd name="connsiteY25" fmla="*/ 68340 h 27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0651" h="270638">
                <a:moveTo>
                  <a:pt x="64330" y="162364"/>
                </a:moveTo>
                <a:lnTo>
                  <a:pt x="64330" y="168711"/>
                </a:lnTo>
                <a:lnTo>
                  <a:pt x="63688" y="165532"/>
                </a:lnTo>
                <a:close/>
                <a:moveTo>
                  <a:pt x="135373" y="19196"/>
                </a:moveTo>
                <a:lnTo>
                  <a:pt x="61379" y="93190"/>
                </a:lnTo>
                <a:cubicBezTo>
                  <a:pt x="59878" y="94703"/>
                  <a:pt x="57834" y="95551"/>
                  <a:pt x="55703" y="95545"/>
                </a:cubicBezTo>
                <a:cubicBezTo>
                  <a:pt x="51306" y="95532"/>
                  <a:pt x="47752" y="91957"/>
                  <a:pt x="47765" y="87561"/>
                </a:cubicBezTo>
                <a:lnTo>
                  <a:pt x="47765" y="47758"/>
                </a:lnTo>
                <a:lnTo>
                  <a:pt x="15924" y="47758"/>
                </a:lnTo>
                <a:lnTo>
                  <a:pt x="15924" y="254715"/>
                </a:lnTo>
                <a:lnTo>
                  <a:pt x="254752" y="254715"/>
                </a:lnTo>
                <a:lnTo>
                  <a:pt x="254752" y="138616"/>
                </a:lnTo>
                <a:close/>
                <a:moveTo>
                  <a:pt x="129708" y="2326"/>
                </a:moveTo>
                <a:cubicBezTo>
                  <a:pt x="132816" y="-775"/>
                  <a:pt x="137847" y="-775"/>
                  <a:pt x="140955" y="2326"/>
                </a:cubicBezTo>
                <a:lnTo>
                  <a:pt x="268319" y="129672"/>
                </a:lnTo>
                <a:cubicBezTo>
                  <a:pt x="269817" y="131169"/>
                  <a:pt x="270656" y="133202"/>
                  <a:pt x="270651" y="135319"/>
                </a:cubicBezTo>
                <a:lnTo>
                  <a:pt x="270651" y="262677"/>
                </a:lnTo>
                <a:cubicBezTo>
                  <a:pt x="270651" y="267074"/>
                  <a:pt x="267086" y="270638"/>
                  <a:pt x="262689" y="270638"/>
                </a:cubicBezTo>
                <a:lnTo>
                  <a:pt x="7962" y="270638"/>
                </a:lnTo>
                <a:cubicBezTo>
                  <a:pt x="3565" y="270638"/>
                  <a:pt x="0" y="267074"/>
                  <a:pt x="0" y="262677"/>
                </a:cubicBezTo>
                <a:lnTo>
                  <a:pt x="0" y="39796"/>
                </a:lnTo>
                <a:cubicBezTo>
                  <a:pt x="3" y="35401"/>
                  <a:pt x="3567" y="31840"/>
                  <a:pt x="7962" y="31840"/>
                </a:cubicBezTo>
                <a:lnTo>
                  <a:pt x="55726" y="31840"/>
                </a:lnTo>
                <a:cubicBezTo>
                  <a:pt x="55728" y="31840"/>
                  <a:pt x="55730" y="31840"/>
                  <a:pt x="55732" y="31840"/>
                </a:cubicBezTo>
                <a:cubicBezTo>
                  <a:pt x="60126" y="31840"/>
                  <a:pt x="63688" y="35402"/>
                  <a:pt x="63688" y="39796"/>
                </a:cubicBezTo>
                <a:lnTo>
                  <a:pt x="63688" y="68340"/>
                </a:lnTo>
                <a:close/>
              </a:path>
            </a:pathLst>
          </a:custGeom>
          <a:solidFill>
            <a:schemeClr val="accent1"/>
          </a:solidFill>
          <a:ln w="13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0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746DC26-2FC0-4D4E-A10F-311B4AD23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1892"/>
              </p:ext>
            </p:extLst>
          </p:nvPr>
        </p:nvGraphicFramePr>
        <p:xfrm>
          <a:off x="8422493" y="1221457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+47%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+54%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+9%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+8%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3A36DC1-058F-DD4A-977E-E66042EBF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96391"/>
              </p:ext>
            </p:extLst>
          </p:nvPr>
        </p:nvGraphicFramePr>
        <p:xfrm>
          <a:off x="8404397" y="3740988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+65%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+77%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AC2C48C-24E6-1D47-9A6F-07CD75A9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265433"/>
              </p:ext>
            </p:extLst>
          </p:nvPr>
        </p:nvGraphicFramePr>
        <p:xfrm>
          <a:off x="2382106" y="3708820"/>
          <a:ext cx="3274476" cy="509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46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+59%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3D5832A-14AA-3B4E-9282-ACE9344D6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94707"/>
              </p:ext>
            </p:extLst>
          </p:nvPr>
        </p:nvGraphicFramePr>
        <p:xfrm>
          <a:off x="2382106" y="1221457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+41%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55378-CAB4-3A43-ADF2-5A0883F9A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AF974A-803B-E843-ACDD-2F4311652E53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8A5DF3-BFD6-F64D-B5B0-28B8F9DC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6</a:t>
            </a:fld>
            <a:r>
              <a:rPr lang="en-US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DFC1D5-1C4F-4272-ACFC-BDA6B10F7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64" y="983299"/>
            <a:ext cx="2781688" cy="238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86723-1152-4A5A-9C8E-F66D326A1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143" y="966647"/>
            <a:ext cx="2781688" cy="238158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0391940"/>
              </p:ext>
            </p:extLst>
          </p:nvPr>
        </p:nvGraphicFramePr>
        <p:xfrm>
          <a:off x="648520" y="1784767"/>
          <a:ext cx="4929320" cy="1750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712046"/>
              </p:ext>
            </p:extLst>
          </p:nvPr>
        </p:nvGraphicFramePr>
        <p:xfrm>
          <a:off x="6542352" y="1747838"/>
          <a:ext cx="5089959" cy="170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3227982"/>
              </p:ext>
            </p:extLst>
          </p:nvPr>
        </p:nvGraphicFramePr>
        <p:xfrm>
          <a:off x="721360" y="4218778"/>
          <a:ext cx="4856479" cy="1910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96701"/>
              </p:ext>
            </p:extLst>
          </p:nvPr>
        </p:nvGraphicFramePr>
        <p:xfrm>
          <a:off x="6384695" y="4192005"/>
          <a:ext cx="5176205" cy="2477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7244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D93A-AC99-5C45-8904-73DB2A4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4DB1B-EA98-F845-A04F-D8871DEDF97F}"/>
              </a:ext>
            </a:extLst>
          </p:cNvPr>
          <p:cNvSpPr txBox="1"/>
          <p:nvPr/>
        </p:nvSpPr>
        <p:spPr>
          <a:xfrm>
            <a:off x="967219" y="1132947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9474C384-024B-0D4B-9A3C-EFFA21AA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554" y="1123361"/>
            <a:ext cx="381363" cy="341036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5EB56-E1F0-9A41-B901-6E7FB68056FA}"/>
              </a:ext>
            </a:extLst>
          </p:cNvPr>
          <p:cNvSpPr txBox="1"/>
          <p:nvPr/>
        </p:nvSpPr>
        <p:spPr>
          <a:xfrm>
            <a:off x="1010141" y="3721042"/>
            <a:ext cx="8167607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51A119-AA3D-8C48-800F-FA77643D5CA5}"/>
              </a:ext>
            </a:extLst>
          </p:cNvPr>
          <p:cNvGrpSpPr/>
          <p:nvPr/>
        </p:nvGrpSpPr>
        <p:grpSpPr>
          <a:xfrm>
            <a:off x="512354" y="3665146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7">
              <a:extLst>
                <a:ext uri="{FF2B5EF4-FFF2-40B4-BE49-F238E27FC236}">
                  <a16:creationId xmlns:a16="http://schemas.microsoft.com/office/drawing/2014/main" id="{ABC82744-5AB7-FC4E-BC24-06594F8D2D6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45F7E-34D9-B143-BD06-9A898D37E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7DAF5-D5EA-F14F-AEBD-2B73A6222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B66B642D-0282-CA4A-B776-5A1C8A7C7A62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EF1D1069-A9CB-9947-8D33-F5FF025EF491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C4ABABE3-C257-9741-9AD0-A43DC831F466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8B059B-3B4B-2F4F-AC99-E986EA1E430C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750D1D-B726-0B4B-AC22-E6E0028EB354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1CFD6473-3041-5A42-98CC-F74A4E580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7A8DCE-9A82-1E4B-9289-A613D30B124B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1B494AF-89B7-5E47-A011-04A28E5D0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7</a:t>
            </a:fld>
            <a:r>
              <a:rPr lang="en-US"/>
              <a:t> 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3C027011-4E21-7844-A727-7A78F8AF1BED}"/>
              </a:ext>
            </a:extLst>
          </p:cNvPr>
          <p:cNvSpPr/>
          <p:nvPr/>
        </p:nvSpPr>
        <p:spPr>
          <a:xfrm>
            <a:off x="9745374" y="3589334"/>
            <a:ext cx="2182466" cy="7453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'22: $6297.3</a:t>
            </a:r>
            <a:endParaRPr lang="en-US" sz="1300" dirty="0"/>
          </a:p>
          <a:p>
            <a:pPr algn="ctr"/>
            <a:r>
              <a:rPr lang="en-US" sz="1300" b="1" dirty="0"/>
              <a:t>+5% YoY</a:t>
            </a:r>
          </a:p>
          <a:p>
            <a:pPr algn="ctr"/>
            <a:r>
              <a:rPr lang="en-US" sz="1300" b="1" dirty="0"/>
              <a:t>1% MoM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2980E60-8131-584C-996D-7F2CE4B367C4}"/>
              </a:ext>
            </a:extLst>
          </p:cNvPr>
          <p:cNvSpPr/>
          <p:nvPr/>
        </p:nvSpPr>
        <p:spPr>
          <a:xfrm>
            <a:off x="9745372" y="1247966"/>
            <a:ext cx="1806547" cy="74531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'22: $1852.1</a:t>
            </a:r>
            <a:endParaRPr lang="en-US" sz="1300" dirty="0"/>
          </a:p>
          <a:p>
            <a:pPr algn="ctr"/>
            <a:r>
              <a:rPr lang="en-US" sz="1300" b="1" dirty="0"/>
              <a:t>+9% YoY</a:t>
            </a:r>
          </a:p>
          <a:p>
            <a:pPr algn="ctr"/>
            <a:r>
              <a:rPr lang="en-US" sz="1300" b="1" dirty="0"/>
              <a:t> +1% MoM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5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292140"/>
              </p:ext>
            </p:extLst>
          </p:nvPr>
        </p:nvGraphicFramePr>
        <p:xfrm>
          <a:off x="264160" y="1438380"/>
          <a:ext cx="9631680" cy="2220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534954"/>
              </p:ext>
            </p:extLst>
          </p:nvPr>
        </p:nvGraphicFramePr>
        <p:xfrm>
          <a:off x="264161" y="4137205"/>
          <a:ext cx="9784080" cy="2263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1179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7067-04D5-D54E-80E3-FFAB2F70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Trends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A846EE-A99F-D34A-AD9F-B5920E933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Credit limits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E45E-FE83-1F42-A04D-51593CF65938}"/>
              </a:ext>
            </a:extLst>
          </p:cNvPr>
          <p:cNvSpPr txBox="1"/>
          <p:nvPr/>
        </p:nvSpPr>
        <p:spPr>
          <a:xfrm>
            <a:off x="1009692" y="1384816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0E3F3-6E63-964A-A094-CDED28FA628A}"/>
              </a:ext>
            </a:extLst>
          </p:cNvPr>
          <p:cNvSpPr txBox="1"/>
          <p:nvPr/>
        </p:nvSpPr>
        <p:spPr>
          <a:xfrm>
            <a:off x="1009691" y="3803857"/>
            <a:ext cx="10817352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107D8D20-393C-9A40-AF4B-CEE3984A359B}"/>
              </a:ext>
            </a:extLst>
          </p:cNvPr>
          <p:cNvSpPr/>
          <p:nvPr/>
        </p:nvSpPr>
        <p:spPr>
          <a:xfrm>
            <a:off x="9376371" y="3467114"/>
            <a:ext cx="2304288" cy="724445"/>
          </a:xfrm>
          <a:prstGeom prst="roundRect">
            <a:avLst>
              <a:gd name="adj" fmla="val 3069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'22 $ limits: $11.1B</a:t>
            </a:r>
            <a:endParaRPr lang="en-US" sz="1300" dirty="0"/>
          </a:p>
          <a:p>
            <a:pPr algn="ctr"/>
            <a:r>
              <a:rPr lang="en-US" sz="1300" b="1" dirty="0"/>
              <a:t>+53% YoY</a:t>
            </a:r>
          </a:p>
          <a:p>
            <a:pPr algn="ctr"/>
            <a:r>
              <a:rPr lang="en-US" sz="1300" b="1" dirty="0"/>
              <a:t>+6% MoM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D157680-0CDC-324A-9D56-3EE9F186E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72" y="1362958"/>
            <a:ext cx="381363" cy="341036"/>
          </a:xfrm>
          <a:prstGeom prst="rect">
            <a:avLst/>
          </a:pr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DB7A4-4C88-FD4B-B4A5-14C3FD213925}"/>
              </a:ext>
            </a:extLst>
          </p:cNvPr>
          <p:cNvGrpSpPr/>
          <p:nvPr/>
        </p:nvGrpSpPr>
        <p:grpSpPr>
          <a:xfrm>
            <a:off x="583773" y="3791904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4">
              <a:extLst>
                <a:ext uri="{FF2B5EF4-FFF2-40B4-BE49-F238E27FC236}">
                  <a16:creationId xmlns:a16="http://schemas.microsoft.com/office/drawing/2014/main" id="{6A4CCA3A-2192-6A41-B8E3-8FCEA1F74BE5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DE31E3-4743-C34A-93CA-B5F52C1F6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4079E3-A50E-6A4E-BC3C-2989079F7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B3ABAF5-F679-7749-975F-0B0957791D38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40929E0F-84AD-FC40-8467-57C8DBC23575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56D367C1-8948-7148-B632-9948179C1A55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3CAB7A-072D-B346-8524-3EC98E94D896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338195-6BBC-9542-9FF9-7E38C39ADB8B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C8BD6248-27E5-0347-BA7D-0F34FD4BEC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826BBA-FB1F-5E4A-93A4-7FEF7FCAE021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BFBEEBA-0DC9-2C49-9A10-6CB80121E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8</a:t>
            </a:fld>
            <a:r>
              <a:rPr lang="en-US"/>
              <a:t> 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952A1899-AFBB-4A4E-BC07-0F85DF523FC7}"/>
              </a:ext>
            </a:extLst>
          </p:cNvPr>
          <p:cNvSpPr/>
          <p:nvPr/>
        </p:nvSpPr>
        <p:spPr>
          <a:xfrm>
            <a:off x="9365942" y="1173477"/>
            <a:ext cx="2302098" cy="7244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'22 $ limits: $41.5B</a:t>
            </a:r>
            <a:endParaRPr lang="en-US" sz="1300" dirty="0"/>
          </a:p>
          <a:p>
            <a:pPr algn="ctr"/>
            <a:r>
              <a:rPr lang="en-US" sz="1300" b="1" dirty="0"/>
              <a:t>+41% YoY</a:t>
            </a:r>
          </a:p>
          <a:p>
            <a:pPr algn="ctr"/>
            <a:r>
              <a:rPr lang="en-US" sz="1300" b="1" dirty="0"/>
              <a:t>+5% MoM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88452"/>
              </p:ext>
            </p:extLst>
          </p:nvPr>
        </p:nvGraphicFramePr>
        <p:xfrm>
          <a:off x="325991" y="1661815"/>
          <a:ext cx="9691769" cy="191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1761303"/>
              </p:ext>
            </p:extLst>
          </p:nvPr>
        </p:nvGraphicFramePr>
        <p:xfrm>
          <a:off x="364957" y="4034699"/>
          <a:ext cx="10059203" cy="224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2164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Mortgage Origination &amp; Balance Trends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512168" y="3449334"/>
            <a:ext cx="1948311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'22: $210752</a:t>
            </a:r>
            <a:endParaRPr lang="en-US" sz="1300" dirty="0"/>
          </a:p>
          <a:p>
            <a:pPr algn="ctr"/>
            <a:r>
              <a:rPr lang="en-US" sz="1300" b="1" dirty="0"/>
              <a:t> +11% YoY</a:t>
            </a:r>
          </a:p>
          <a:p>
            <a:pPr algn="ctr"/>
            <a:r>
              <a:rPr lang="en-US" sz="1300" b="1" dirty="0"/>
              <a:t>  +1%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2767263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9/20/2022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9</a:t>
            </a:fld>
            <a:r>
              <a:rPr lang="en-US"/>
              <a:t> 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451662" y="1059021"/>
            <a:ext cx="1817060" cy="7498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Aug '22: $172.2B</a:t>
            </a:r>
            <a:endParaRPr lang="en-US" sz="1300" dirty="0"/>
          </a:p>
          <a:p>
            <a:pPr algn="ctr"/>
            <a:r>
              <a:rPr lang="en-US" sz="1300" b="1" dirty="0"/>
              <a:t>-42% YoY</a:t>
            </a:r>
          </a:p>
          <a:p>
            <a:pPr algn="ctr"/>
            <a:r>
              <a:rPr lang="en-US" sz="1300" b="1" dirty="0"/>
              <a:t>-2% MoM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5236850"/>
              </p:ext>
            </p:extLst>
          </p:nvPr>
        </p:nvGraphicFramePr>
        <p:xfrm>
          <a:off x="457200" y="1433925"/>
          <a:ext cx="8994462" cy="2200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9630201"/>
              </p:ext>
            </p:extLst>
          </p:nvPr>
        </p:nvGraphicFramePr>
        <p:xfrm>
          <a:off x="396692" y="3976465"/>
          <a:ext cx="9054969" cy="2200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3003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57 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0:44 A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3 A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1:32 A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5/2020 11:31:19 A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02 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5 A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29 A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3 A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6 AM"/>
</p:tagLst>
</file>

<file path=ppt/theme/theme1.xml><?xml version="1.0" encoding="utf-8"?>
<a:theme xmlns:a="http://schemas.openxmlformats.org/drawingml/2006/main" name="1_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round/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XPN 2020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426DA9"/>
      </a:accent2>
      <a:accent3>
        <a:srgbClr val="6D2077"/>
      </a:accent3>
      <a:accent4>
        <a:srgbClr val="AF1685"/>
      </a:accent4>
      <a:accent5>
        <a:srgbClr val="E63888"/>
      </a:accent5>
      <a:accent6>
        <a:srgbClr val="63666A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VariableList UniqueId="6b05c3fe-1b84-48a4-a8c1-2797df076330" Name="Computed" ContentType="XML" MajorVersion="0" MinorVersion="1" isLocalCopy="False" IsBaseObject="False" DataSourceId="cbd05cfa-0288-4a7e-a7df-f685457ae5c5" DataSourceMajorVersion="0" DataSourceMinorVersion="1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5751FB1AFDBC4D86DC6BDFEB84B234" ma:contentTypeVersion="12" ma:contentTypeDescription="Create a new document." ma:contentTypeScope="" ma:versionID="b148317743e49c54162fdc47b8e25030">
  <xsd:schema xmlns:xsd="http://www.w3.org/2001/XMLSchema" xmlns:xs="http://www.w3.org/2001/XMLSchema" xmlns:p="http://schemas.microsoft.com/office/2006/metadata/properties" xmlns:ns2="49fd9116-d98f-4e3c-8676-e413a757b698" xmlns:ns3="54d42842-a39f-42e9-bfa6-6631a77b472a" targetNamespace="http://schemas.microsoft.com/office/2006/metadata/properties" ma:root="true" ma:fieldsID="999d342bad04acb905f74fc36c6c24fb" ns2:_="" ns3:_="">
    <xsd:import namespace="49fd9116-d98f-4e3c-8676-e413a757b698"/>
    <xsd:import namespace="54d42842-a39f-42e9-bfa6-6631a77b4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d9116-d98f-4e3c-8676-e413a757b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42842-a39f-42e9-bfa6-6631a77b4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VariableList UniqueId="16d2813b-a059-447c-85c9-00c9fa39946c" Name="AD_HOC" ContentType="XML" MajorVersion="0" MinorVersion="1" isLocalCopy="False" IsBaseObject="False" DataSourceId="331c7fad-3f42-4a70-a723-4ba4d46a1658" DataSourceMajorVersion="0" DataSourceMinorVersion="1"/>
</file>

<file path=customXml/item5.xml><?xml version="1.0" encoding="utf-8"?>
<VariableListDefinition name="AD_HOC" displayName="AD_HOC" id="16d2813b-a059-447c-85c9-00c9fa39946c" isdomainofvalue="False" dataSourceId="331c7fad-3f42-4a70-a723-4ba4d46a1658"/>
</file>

<file path=customXml/item6.xml><?xml version="1.0" encoding="utf-8"?>
<AllExternalAdhocVariableMappings/>
</file>

<file path=customXml/item7.xml><?xml version="1.0" encoding="utf-8"?>
<VariableList UniqueId="c583ca51-da6c-4b4e-a177-6d8a8aa3a979" Name="System" ContentType="XML" MajorVersion="0" MinorVersion="1" isLocalCopy="False" IsBaseObject="False" DataSourceId="629fd92f-0863-4e9f-a57c-bf6297f974a3" DataSourceMajorVersion="0" DataSourceMinorVersion="1"/>
</file>

<file path=customXml/item8.xml><?xml version="1.0" encoding="utf-8"?>
<VariableListDefinition name="Computed" displayName="Computed" id="6b05c3fe-1b84-48a4-a8c1-2797df076330" isdomainofvalue="False" dataSourceId="cbd05cfa-0288-4a7e-a7df-f685457ae5c5"/>
</file>

<file path=customXml/item9.xml><?xml version="1.0" encoding="utf-8"?>
<VariableListDefinition name="System" displayName="System" id="c583ca51-da6c-4b4e-a177-6d8a8aa3a979" isdomainofvalue="False" dataSourceId="629fd92f-0863-4e9f-a57c-bf6297f974a3"/>
</file>

<file path=customXml/itemProps1.xml><?xml version="1.0" encoding="utf-8"?>
<ds:datastoreItem xmlns:ds="http://schemas.openxmlformats.org/officeDocument/2006/customXml" ds:itemID="{50A76095-577E-4829-B700-2330D5461497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53AB6C17-6CD0-44CD-9D6D-427ECE59D874}">
  <ds:schemaRefs/>
</ds:datastoreItem>
</file>

<file path=customXml/itemProps2.xml><?xml version="1.0" encoding="utf-8"?>
<ds:datastoreItem xmlns:ds="http://schemas.openxmlformats.org/officeDocument/2006/customXml" ds:itemID="{C5BB7861-EDE9-4F99-A1F5-135424663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DBB04A-9C51-481F-97C8-725706FA898A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infopath/2007/PartnerControls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2B2B7F05-A32E-4B2B-8AFD-BDA52A4274BA}">
  <ds:schemaRefs/>
</ds:datastoreItem>
</file>

<file path=customXml/itemProps5.xml><?xml version="1.0" encoding="utf-8"?>
<ds:datastoreItem xmlns:ds="http://schemas.openxmlformats.org/officeDocument/2006/customXml" ds:itemID="{BFFAC051-9BBC-46C2-8E4C-0D98E89DF6D3}">
  <ds:schemaRefs/>
</ds:datastoreItem>
</file>

<file path=customXml/itemProps6.xml><?xml version="1.0" encoding="utf-8"?>
<ds:datastoreItem xmlns:ds="http://schemas.openxmlformats.org/officeDocument/2006/customXml" ds:itemID="{2F57E932-33EE-474F-B2BA-5B2DC556D67D}">
  <ds:schemaRefs/>
</ds:datastoreItem>
</file>

<file path=customXml/itemProps7.xml><?xml version="1.0" encoding="utf-8"?>
<ds:datastoreItem xmlns:ds="http://schemas.openxmlformats.org/officeDocument/2006/customXml" ds:itemID="{A6F43D8F-E568-4FC3-9DE0-87C20EAFED60}">
  <ds:schemaRefs/>
</ds:datastoreItem>
</file>

<file path=customXml/itemProps8.xml><?xml version="1.0" encoding="utf-8"?>
<ds:datastoreItem xmlns:ds="http://schemas.openxmlformats.org/officeDocument/2006/customXml" ds:itemID="{49165D8C-7252-43BD-8AAB-872700DF544A}">
  <ds:schemaRefs/>
</ds:datastoreItem>
</file>

<file path=customXml/itemProps9.xml><?xml version="1.0" encoding="utf-8"?>
<ds:datastoreItem xmlns:ds="http://schemas.openxmlformats.org/officeDocument/2006/customXml" ds:itemID="{5BB6A14C-6EBF-4B5C-81D0-B50F750F372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1_Theme</Template>
  <TotalTime>12359</TotalTime>
  <Words>536</Words>
  <Application>Microsoft Office PowerPoint</Application>
  <PresentationFormat>Widescreen</PresentationFormat>
  <Paragraphs>163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Open Sans</vt:lpstr>
      <vt:lpstr>Wingdings</vt:lpstr>
      <vt:lpstr>1_Office Theme</vt:lpstr>
      <vt:lpstr>U.S. Consumer Credit Trends &amp; Economic Outlook</vt:lpstr>
      <vt:lpstr>VantageScore® Overview</vt:lpstr>
      <vt:lpstr>August 2022 VantageScore® by product</vt:lpstr>
      <vt:lpstr>Median Credit Score</vt:lpstr>
      <vt:lpstr>Origination limits ($ B) by lending product</vt:lpstr>
      <vt:lpstr>Delinquency Trends</vt:lpstr>
      <vt:lpstr>Average Balance Trends</vt:lpstr>
      <vt:lpstr>Origination Trends</vt:lpstr>
      <vt:lpstr>Mortgage Origination &amp; Balance Trends</vt:lpstr>
      <vt:lpstr>Auto Origination &amp; Balance Trends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Vos, Jennifer</dc:creator>
  <cp:lastModifiedBy>Hani</cp:lastModifiedBy>
  <cp:revision>105</cp:revision>
  <cp:lastPrinted>2022-07-19T16:31:59Z</cp:lastPrinted>
  <dcterms:created xsi:type="dcterms:W3CDTF">2020-06-13T03:04:08Z</dcterms:created>
  <dcterms:modified xsi:type="dcterms:W3CDTF">2022-09-20T06:07:13Z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0x010100945751FB1AFDBC4D86DC6BDFEB84B234</vt:lpwstr>
  </property>
</Properties>
</file>